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58" r:id="rId2"/>
    <p:sldId id="264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67" r:id="rId11"/>
  </p:sldIdLst>
  <p:sldSz cx="9144000" cy="6858000" type="screen4x3"/>
  <p:notesSz cx="6858000" cy="9144000"/>
  <p:embeddedFontLst>
    <p:embeddedFont>
      <p:font typeface="Twinkl SemiBold" pitchFamily="2" charset="0"/>
      <p:bold r:id="rId14"/>
    </p:embeddedFont>
    <p:embeddedFont>
      <p:font typeface="Twinkl" pitchFamily="2" charset="0"/>
      <p:regular r:id="rId15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Sassoon Infant Rg" panose="02000503030000020003" pitchFamily="50" charset="0"/>
      <p:regular r:id="rId21"/>
      <p:bold r:id="rId2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4" pos="340" userDrawn="1">
          <p15:clr>
            <a:srgbClr val="A4A3A4"/>
          </p15:clr>
        </p15:guide>
        <p15:guide id="5" orient="horz" pos="3974" userDrawn="1">
          <p15:clr>
            <a:srgbClr val="A4A3A4"/>
          </p15:clr>
        </p15:guide>
        <p15:guide id="6" pos="5420" userDrawn="1">
          <p15:clr>
            <a:srgbClr val="A4A3A4"/>
          </p15:clr>
        </p15:guide>
        <p15:guide id="7" orient="horz" pos="346" userDrawn="1">
          <p15:clr>
            <a:srgbClr val="A4A3A4"/>
          </p15:clr>
        </p15:guide>
        <p15:guide id="8" pos="476" userDrawn="1">
          <p15:clr>
            <a:srgbClr val="A4A3A4"/>
          </p15:clr>
        </p15:guide>
        <p15:guide id="9" orient="horz" pos="482" userDrawn="1">
          <p15:clr>
            <a:srgbClr val="A4A3A4"/>
          </p15:clr>
        </p15:guide>
        <p15:guide id="10" orient="horz" pos="3838" userDrawn="1">
          <p15:clr>
            <a:srgbClr val="A4A3A4"/>
          </p15:clr>
        </p15:guide>
        <p15:guide id="11" pos="52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1BF6C"/>
    <a:srgbClr val="CBDFF8"/>
    <a:srgbClr val="DE1E5A"/>
    <a:srgbClr val="18A0DB"/>
    <a:srgbClr val="BC0105"/>
    <a:srgbClr val="4DB1E3"/>
    <a:srgbClr val="80C1EB"/>
    <a:srgbClr val="ACDDFC"/>
    <a:srgbClr val="FFFFFF"/>
    <a:srgbClr val="4AA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 showGuides="1">
      <p:cViewPr varScale="1">
        <p:scale>
          <a:sx n="109" d="100"/>
          <a:sy n="109" d="100"/>
        </p:scale>
        <p:origin x="1422" y="108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8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font" Target="fonts/font5.fntdata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font" Target="fonts/font8.fntdata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font" Target="fonts/font4.fntdata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font" Target="fonts/font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34F151-63AC-41CE-96F5-7702E930870C}" type="datetimeFigureOut">
              <a:rPr lang="en-GB" smtClean="0"/>
              <a:t>14/02/2018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76B846-B279-40AC-BFF5-DBC4013370C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53970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02C5D1-7818-41B5-ABAD-5E4B38A5388F}" type="datetimeFigureOut">
              <a:rPr lang="en-GB" smtClean="0"/>
              <a:t>14/02/2018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521341-850D-40E1-BB3D-87946DC9B06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7048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04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97" y="5734211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710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 userDrawn="1"/>
        </p:nvSpPr>
        <p:spPr bwMode="auto">
          <a:xfrm>
            <a:off x="457198" y="438151"/>
            <a:ext cx="8220075" cy="5957887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079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ed Rectangle 6"/>
          <p:cNvSpPr/>
          <p:nvPr userDrawn="1"/>
        </p:nvSpPr>
        <p:spPr bwMode="auto">
          <a:xfrm>
            <a:off x="503239" y="2930434"/>
            <a:ext cx="8137524" cy="341480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8" name="Rounded Rectangle 7"/>
          <p:cNvSpPr/>
          <p:nvPr userDrawn="1"/>
        </p:nvSpPr>
        <p:spPr bwMode="auto">
          <a:xfrm>
            <a:off x="503239" y="512763"/>
            <a:ext cx="8137524" cy="2193019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GB" sz="1350" dirty="0">
                <a:latin typeface="Twinkl" pitchFamily="50" charset="0"/>
              </a:rPr>
              <a:t> </a:t>
            </a: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628650" y="3071286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10" name="Title 1"/>
          <p:cNvSpPr txBox="1">
            <a:spLocks/>
          </p:cNvSpPr>
          <p:nvPr userDrawn="1"/>
        </p:nvSpPr>
        <p:spPr>
          <a:xfrm>
            <a:off x="628648" y="734785"/>
            <a:ext cx="7886700" cy="540000"/>
          </a:xfrm>
          <a:prstGeom prst="rect">
            <a:avLst/>
          </a:prstGeom>
        </p:spPr>
        <p:txBody>
          <a:bodyPr lIns="0" tIns="0" rIns="0" bIns="0" anchor="ctr" anchorCtr="1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Content Placeholder 15"/>
          <p:cNvSpPr txBox="1">
            <a:spLocks/>
          </p:cNvSpPr>
          <p:nvPr userDrawn="1"/>
        </p:nvSpPr>
        <p:spPr>
          <a:xfrm>
            <a:off x="628650" y="3466803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vert="horz" lIns="180000" tIns="252000" rIns="252000" bIns="18000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r>
              <a:rPr lang="en-GB" dirty="0">
                <a:latin typeface="Twinkl" pitchFamily="50" charset="0"/>
              </a:rPr>
              <a:t>Statement 2</a:t>
            </a:r>
          </a:p>
          <a:p>
            <a:pPr lvl="1"/>
            <a:r>
              <a:rPr lang="en-GB" dirty="0">
                <a:latin typeface="Twinkl" pitchFamily="50" charset="0"/>
              </a:rPr>
              <a:t>Sub statement</a:t>
            </a:r>
          </a:p>
        </p:txBody>
      </p:sp>
    </p:spTree>
    <p:extLst>
      <p:ext uri="{BB962C8B-B14F-4D97-AF65-F5344CB8AC3E}">
        <p14:creationId xmlns:p14="http://schemas.microsoft.com/office/powerpoint/2010/main" val="2257523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2767" y="6196125"/>
            <a:ext cx="576495" cy="580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973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9745" y="695325"/>
            <a:ext cx="8164510" cy="1150938"/>
          </a:xfrm>
          <a:prstGeom prst="roundRect">
            <a:avLst>
              <a:gd name="adj" fmla="val 9641"/>
            </a:avLst>
          </a:prstGeom>
          <a:noFill/>
          <a:ln w="25400">
            <a:noFill/>
          </a:ln>
        </p:spPr>
        <p:txBody>
          <a:bodyPr vert="horz" lIns="252000" tIns="252000" rIns="252000" bIns="252000" rtlCol="0" anchor="ctr" anchorCtr="1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745" y="1957386"/>
            <a:ext cx="8164510" cy="4387851"/>
          </a:xfrm>
          <a:prstGeom prst="roundRect">
            <a:avLst>
              <a:gd name="adj" fmla="val 2585"/>
            </a:avLst>
          </a:prstGeom>
          <a:noFill/>
          <a:ln w="25400">
            <a:noFill/>
          </a:ln>
        </p:spPr>
        <p:txBody>
          <a:bodyPr vert="horz" lIns="252000" tIns="252000" rIns="252000" bIns="25200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9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7" r:id="rId2"/>
    <p:sldLayoutId id="2147483662" r:id="rId3"/>
    <p:sldLayoutId id="2147483663" r:id="rId4"/>
    <p:sldLayoutId id="214748366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288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" Target="slide7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18862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80758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Before Beginning</a:t>
            </a:r>
            <a:r>
              <a:rPr lang="mr-IN" sz="3600" dirty="0"/>
              <a:t>…</a:t>
            </a: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755650" y="1513946"/>
            <a:ext cx="7632700" cy="422405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pPr algn="ctr"/>
            <a:r>
              <a:rPr lang="en-GB" dirty="0"/>
              <a:t>Read both versions of ‘How the Giant’s Causeway Was Formed’.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C91E1B-C437-4C81-84D8-9807C75F03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5476" y="2171456"/>
            <a:ext cx="3099579" cy="392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2372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In Your Group</a:t>
            </a:r>
            <a:r>
              <a:rPr lang="mr-IN" sz="3600" dirty="0"/>
              <a:t>…</a:t>
            </a:r>
            <a:endParaRPr lang="en-GB" sz="3600" dirty="0"/>
          </a:p>
        </p:txBody>
      </p:sp>
      <p:sp>
        <p:nvSpPr>
          <p:cNvPr id="5" name="Rectangle 4"/>
          <p:cNvSpPr/>
          <p:nvPr/>
        </p:nvSpPr>
        <p:spPr>
          <a:xfrm>
            <a:off x="755650" y="1416540"/>
            <a:ext cx="6515588" cy="1807400"/>
          </a:xfrm>
          <a:prstGeom prst="rect">
            <a:avLst/>
          </a:prstGeom>
        </p:spPr>
        <p:txBody>
          <a:bodyPr wrap="square" lIns="0" tIns="72000" rIns="0" bIns="72000">
            <a:spAutoFit/>
          </a:bodyPr>
          <a:lstStyle/>
          <a:p>
            <a:r>
              <a:rPr lang="en-GB" dirty="0"/>
              <a:t>Spend some time discussing these questions.</a:t>
            </a:r>
            <a:br>
              <a:rPr lang="en-GB" dirty="0"/>
            </a:br>
            <a:br>
              <a:rPr lang="en-GB" dirty="0"/>
            </a:br>
            <a:r>
              <a:rPr lang="en-GB" dirty="0"/>
              <a:t>Which version do you prefer?</a:t>
            </a:r>
            <a:br>
              <a:rPr lang="en-GB" dirty="0"/>
            </a:br>
            <a:endParaRPr lang="en-GB" dirty="0"/>
          </a:p>
          <a:p>
            <a:r>
              <a:rPr lang="en-GB" dirty="0"/>
              <a:t>Why?</a:t>
            </a:r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220D100-31C5-49A9-8988-8B02C3B6F4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295"/>
          <a:stretch/>
        </p:blipFill>
        <p:spPr>
          <a:xfrm>
            <a:off x="1945356" y="2820424"/>
            <a:ext cx="5253288" cy="4398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71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Discuss</a:t>
            </a:r>
          </a:p>
        </p:txBody>
      </p:sp>
      <p:sp>
        <p:nvSpPr>
          <p:cNvPr id="5" name="Rectangle 4"/>
          <p:cNvSpPr/>
          <p:nvPr/>
        </p:nvSpPr>
        <p:spPr>
          <a:xfrm>
            <a:off x="750885" y="1971302"/>
            <a:ext cx="3816350" cy="3133505"/>
          </a:xfrm>
          <a:prstGeom prst="rect">
            <a:avLst/>
          </a:prstGeom>
          <a:solidFill>
            <a:srgbClr val="CBDFF8"/>
          </a:solidFill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/>
              <a:t>Which of these versions of the Causeway’s formation do you think may be fiction? </a:t>
            </a:r>
            <a:br>
              <a:rPr lang="en-GB" dirty="0"/>
            </a:br>
            <a:br>
              <a:rPr lang="en-GB" dirty="0"/>
            </a:br>
            <a:r>
              <a:rPr lang="en-GB" dirty="0"/>
              <a:t>Why do you think that?</a:t>
            </a:r>
          </a:p>
          <a:p>
            <a:br>
              <a:rPr lang="en-GB" dirty="0"/>
            </a:br>
            <a:r>
              <a:rPr lang="en-GB" dirty="0"/>
              <a:t>What genre of fiction do you think this version is?</a:t>
            </a:r>
          </a:p>
          <a:p>
            <a:br>
              <a:rPr lang="en-GB" dirty="0"/>
            </a:br>
            <a:r>
              <a:rPr lang="en-GB" dirty="0"/>
              <a:t>Which features tell you? 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0972746-9DEB-47FE-AC45-ED24127A6B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519" y="1098794"/>
            <a:ext cx="2052734" cy="499403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AAEF9087-73CF-40DD-85F7-8C1E5F7FD9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3877" y="4274349"/>
            <a:ext cx="2484001" cy="181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4109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Look at the Photographs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313085"/>
            <a:ext cx="7632700" cy="1194512"/>
          </a:xfrm>
          <a:prstGeom prst="rect">
            <a:avLst/>
          </a:prstGeom>
          <a:noFill/>
        </p:spPr>
        <p:txBody>
          <a:bodyPr wrap="square" lIns="180000" tIns="180000" rIns="180000" bIns="180000">
            <a:spAutoFit/>
          </a:bodyPr>
          <a:lstStyle/>
          <a:p>
            <a:pPr algn="ctr"/>
            <a:r>
              <a:rPr lang="en-GB" dirty="0"/>
              <a:t>Look at these rocks and formations at the Giant’s Causeway. </a:t>
            </a:r>
            <a:br>
              <a:rPr lang="en-GB" dirty="0"/>
            </a:br>
            <a:r>
              <a:rPr lang="en-GB" dirty="0"/>
              <a:t>How do they support the story of the Causeway being </a:t>
            </a:r>
            <a:br>
              <a:rPr lang="en-GB" dirty="0"/>
            </a:br>
            <a:r>
              <a:rPr lang="en-GB" dirty="0"/>
              <a:t>made by a giant?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9DE14C8-0979-4591-89B4-CC3C633E6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650" y="3211091"/>
            <a:ext cx="2377253" cy="1782940"/>
          </a:xfrm>
          <a:prstGeom prst="rect">
            <a:avLst/>
          </a:prstGeom>
        </p:spPr>
      </p:pic>
      <p:pic>
        <p:nvPicPr>
          <p:cNvPr id="1026" name="Picture 2" descr="https://derwentvalleyphotography.files.wordpress.com/2013/12/giants-eyes.jpg">
            <a:extLst>
              <a:ext uri="{FF2B5EF4-FFF2-40B4-BE49-F238E27FC236}">
                <a16:creationId xmlns:a16="http://schemas.microsoft.com/office/drawing/2014/main" id="{0CCED551-A952-43FE-9AAE-F00FC4FF1F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3017" y="3161720"/>
            <a:ext cx="2377253" cy="183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taibhsearachd.files.wordpress.com/2013/06/giants_causeway_pipeorgan.jpg">
            <a:extLst>
              <a:ext uri="{FF2B5EF4-FFF2-40B4-BE49-F238E27FC236}">
                <a16:creationId xmlns:a16="http://schemas.microsoft.com/office/drawing/2014/main" id="{C2303F1B-84B3-41E5-99CC-A21B38F469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097" y="3161719"/>
            <a:ext cx="2377253" cy="1832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7228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Look at the Photographs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313085"/>
            <a:ext cx="7632700" cy="917513"/>
          </a:xfrm>
          <a:prstGeom prst="rect">
            <a:avLst/>
          </a:prstGeom>
          <a:noFill/>
        </p:spPr>
        <p:txBody>
          <a:bodyPr wrap="square" lIns="180000" tIns="180000" rIns="180000" bIns="180000">
            <a:spAutoFit/>
          </a:bodyPr>
          <a:lstStyle/>
          <a:p>
            <a:pPr algn="ctr"/>
            <a:r>
              <a:rPr lang="en-GB" dirty="0"/>
              <a:t>Why do you think the Middle Causeway is often referred </a:t>
            </a:r>
            <a:br>
              <a:rPr lang="en-GB" dirty="0"/>
            </a:br>
            <a:r>
              <a:rPr lang="en-GB" dirty="0"/>
              <a:t>to as The Honeycomb?</a:t>
            </a:r>
          </a:p>
        </p:txBody>
      </p:sp>
      <p:pic>
        <p:nvPicPr>
          <p:cNvPr id="2050" name="Picture 2" descr="https://journeyaroundtheglobe.files.wordpress.com/2012/08/img_2192.jpg">
            <a:extLst>
              <a:ext uri="{FF2B5EF4-FFF2-40B4-BE49-F238E27FC236}">
                <a16:creationId xmlns:a16="http://schemas.microsoft.com/office/drawing/2014/main" id="{4F547A7D-62B3-42CF-8C91-EA8C09F693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546"/>
          <a:stretch/>
        </p:blipFill>
        <p:spPr bwMode="auto">
          <a:xfrm>
            <a:off x="1567402" y="2336417"/>
            <a:ext cx="6009196" cy="343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5583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/>
              <a:t>Research Tasks</a:t>
            </a:r>
          </a:p>
        </p:txBody>
      </p:sp>
      <p:sp>
        <p:nvSpPr>
          <p:cNvPr id="5" name="Rectangle 4"/>
          <p:cNvSpPr/>
          <p:nvPr/>
        </p:nvSpPr>
        <p:spPr>
          <a:xfrm>
            <a:off x="755650" y="1313085"/>
            <a:ext cx="7632700" cy="917513"/>
          </a:xfrm>
          <a:prstGeom prst="rect">
            <a:avLst/>
          </a:prstGeom>
          <a:noFill/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/>
              <a:t>Can you find out what other natural wonder in Northern Ireland is linked to </a:t>
            </a:r>
            <a:r>
              <a:rPr lang="en-GB" dirty="0" err="1"/>
              <a:t>Fionn</a:t>
            </a:r>
            <a:r>
              <a:rPr lang="en-GB" dirty="0"/>
              <a:t> </a:t>
            </a:r>
            <a:r>
              <a:rPr lang="en-GB" dirty="0" err="1"/>
              <a:t>MacCumhaill</a:t>
            </a:r>
            <a:r>
              <a:rPr lang="en-GB" dirty="0"/>
              <a:t> (Finn McCool)?</a:t>
            </a:r>
          </a:p>
        </p:txBody>
      </p:sp>
      <p:sp>
        <p:nvSpPr>
          <p:cNvPr id="2" name="TextBox 1">
            <a:hlinkClick r:id="rId2" action="ppaction://hlinksldjump"/>
            <a:extLst>
              <a:ext uri="{FF2B5EF4-FFF2-40B4-BE49-F238E27FC236}">
                <a16:creationId xmlns:a16="http://schemas.microsoft.com/office/drawing/2014/main" id="{E7318199-EB29-463A-81DD-816106DFDA45}"/>
              </a:ext>
            </a:extLst>
          </p:cNvPr>
          <p:cNvSpPr txBox="1"/>
          <p:nvPr/>
        </p:nvSpPr>
        <p:spPr>
          <a:xfrm>
            <a:off x="6549783" y="2122725"/>
            <a:ext cx="1838567" cy="369332"/>
          </a:xfrm>
          <a:prstGeom prst="rect">
            <a:avLst/>
          </a:prstGeom>
          <a:solidFill>
            <a:srgbClr val="81B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Click for answer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7936C9D-D9B9-4C35-B427-7851F75D5467}"/>
              </a:ext>
            </a:extLst>
          </p:cNvPr>
          <p:cNvSpPr/>
          <p:nvPr/>
        </p:nvSpPr>
        <p:spPr>
          <a:xfrm>
            <a:off x="755650" y="2703929"/>
            <a:ext cx="7632700" cy="917513"/>
          </a:xfrm>
          <a:prstGeom prst="rect">
            <a:avLst/>
          </a:prstGeom>
          <a:noFill/>
        </p:spPr>
        <p:txBody>
          <a:bodyPr wrap="square" lIns="180000" tIns="180000" rIns="180000" bIns="180000">
            <a:spAutoFit/>
          </a:bodyPr>
          <a:lstStyle/>
          <a:p>
            <a:r>
              <a:rPr lang="en-GB" dirty="0" err="1"/>
              <a:t>Fionn</a:t>
            </a:r>
            <a:r>
              <a:rPr lang="en-GB" dirty="0"/>
              <a:t> had many adventures; can you find out about one that involved a fish?</a:t>
            </a:r>
          </a:p>
        </p:txBody>
      </p:sp>
      <p:sp>
        <p:nvSpPr>
          <p:cNvPr id="7" name="TextBox 6">
            <a:hlinkClick r:id="rId3" action="ppaction://hlinksldjump"/>
            <a:extLst>
              <a:ext uri="{FF2B5EF4-FFF2-40B4-BE49-F238E27FC236}">
                <a16:creationId xmlns:a16="http://schemas.microsoft.com/office/drawing/2014/main" id="{F711DFFD-28D9-4FC5-9D91-326625A41738}"/>
              </a:ext>
            </a:extLst>
          </p:cNvPr>
          <p:cNvSpPr txBox="1"/>
          <p:nvPr/>
        </p:nvSpPr>
        <p:spPr>
          <a:xfrm>
            <a:off x="6559313" y="3461326"/>
            <a:ext cx="1838567" cy="369332"/>
          </a:xfrm>
          <a:prstGeom prst="rect">
            <a:avLst/>
          </a:prstGeom>
          <a:solidFill>
            <a:srgbClr val="81B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Click for answer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B530A9-64A8-4CDE-AF0A-0CE6EC95D4D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5952" y="3695314"/>
            <a:ext cx="3342565" cy="2397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64593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dirty="0">
                <a:solidFill>
                  <a:schemeClr val="tx1"/>
                </a:solidFill>
              </a:rPr>
              <a:t>Lough Neagh</a:t>
            </a:r>
          </a:p>
        </p:txBody>
      </p:sp>
      <p:pic>
        <p:nvPicPr>
          <p:cNvPr id="3074" name="Picture 2" descr="http://ww2.rspb.org.uk/Images/1032853_tcm9-205011.jpg?width=768&amp;crop=(0,330,4270,2730)">
            <a:extLst>
              <a:ext uri="{FF2B5EF4-FFF2-40B4-BE49-F238E27FC236}">
                <a16:creationId xmlns:a16="http://schemas.microsoft.com/office/drawing/2014/main" id="{389DF0B1-2E37-4ECD-BBBA-DD825C52AD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1473201"/>
            <a:ext cx="7627815" cy="429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hlinkClick r:id="rId3" action="ppaction://hlinksldjump"/>
            <a:extLst>
              <a:ext uri="{FF2B5EF4-FFF2-40B4-BE49-F238E27FC236}">
                <a16:creationId xmlns:a16="http://schemas.microsoft.com/office/drawing/2014/main" id="{EA259812-2E2C-4178-8B03-8C134436F0B3}"/>
              </a:ext>
            </a:extLst>
          </p:cNvPr>
          <p:cNvSpPr txBox="1"/>
          <p:nvPr/>
        </p:nvSpPr>
        <p:spPr>
          <a:xfrm>
            <a:off x="6544898" y="5908159"/>
            <a:ext cx="1838567" cy="369332"/>
          </a:xfrm>
          <a:prstGeom prst="rect">
            <a:avLst/>
          </a:prstGeom>
          <a:solidFill>
            <a:srgbClr val="81B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Go back</a:t>
            </a:r>
          </a:p>
        </p:txBody>
      </p:sp>
    </p:spTree>
    <p:extLst>
      <p:ext uri="{BB962C8B-B14F-4D97-AF65-F5344CB8AC3E}">
        <p14:creationId xmlns:p14="http://schemas.microsoft.com/office/powerpoint/2010/main" val="9765245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itle 20"/>
          <p:cNvSpPr>
            <a:spLocks noGrp="1"/>
          </p:cNvSpPr>
          <p:nvPr>
            <p:ph type="title"/>
          </p:nvPr>
        </p:nvSpPr>
        <p:spPr>
          <a:xfrm>
            <a:off x="461962" y="478895"/>
            <a:ext cx="8220075" cy="994306"/>
          </a:xfrm>
        </p:spPr>
        <p:txBody>
          <a:bodyPr/>
          <a:lstStyle/>
          <a:p>
            <a:r>
              <a:rPr lang="en-GB" sz="3600" dirty="0" err="1">
                <a:solidFill>
                  <a:schemeClr val="tx1"/>
                </a:solidFill>
              </a:rPr>
              <a:t>Fionn</a:t>
            </a:r>
            <a:r>
              <a:rPr lang="en-GB" sz="3600" dirty="0">
                <a:solidFill>
                  <a:schemeClr val="tx1"/>
                </a:solidFill>
              </a:rPr>
              <a:t> and the Salmon of Knowledge</a:t>
            </a:r>
          </a:p>
        </p:txBody>
      </p:sp>
      <p:sp>
        <p:nvSpPr>
          <p:cNvPr id="6" name="TextBox 5">
            <a:hlinkClick r:id="rId2" action="ppaction://hlinksldjump"/>
            <a:extLst>
              <a:ext uri="{FF2B5EF4-FFF2-40B4-BE49-F238E27FC236}">
                <a16:creationId xmlns:a16="http://schemas.microsoft.com/office/drawing/2014/main" id="{EA259812-2E2C-4178-8B03-8C134436F0B3}"/>
              </a:ext>
            </a:extLst>
          </p:cNvPr>
          <p:cNvSpPr txBox="1"/>
          <p:nvPr/>
        </p:nvSpPr>
        <p:spPr>
          <a:xfrm>
            <a:off x="6544898" y="5908159"/>
            <a:ext cx="1838567" cy="369332"/>
          </a:xfrm>
          <a:prstGeom prst="rect">
            <a:avLst/>
          </a:prstGeom>
          <a:solidFill>
            <a:srgbClr val="81BF6C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Go back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5AF926-921E-45BC-93A8-57BD27D389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381" y="1331259"/>
            <a:ext cx="7578969" cy="4400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99469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1" id="{C2D07FF1-3EB1-4D9E-84F9-D2450425A22C}" vid="{819F8316-0E89-457C-B2A7-A168B6D0BF6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46</TotalTime>
  <Words>127</Words>
  <Application>Microsoft Office PowerPoint</Application>
  <PresentationFormat>On-screen Show (4:3)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Twinkl SemiBold</vt:lpstr>
      <vt:lpstr>Twinkl</vt:lpstr>
      <vt:lpstr>Calibri</vt:lpstr>
      <vt:lpstr>Sassoon Infant Rg</vt:lpstr>
      <vt:lpstr>Office Theme</vt:lpstr>
      <vt:lpstr>PowerPoint Presentation</vt:lpstr>
      <vt:lpstr>Before Beginning…</vt:lpstr>
      <vt:lpstr>In Your Group…</vt:lpstr>
      <vt:lpstr>Discuss</vt:lpstr>
      <vt:lpstr>Look at the Photographs</vt:lpstr>
      <vt:lpstr>Look at the Photographs</vt:lpstr>
      <vt:lpstr>Research Tasks</vt:lpstr>
      <vt:lpstr>Lough Neagh</vt:lpstr>
      <vt:lpstr>Fionn and the Salmon of Knowledge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Harvey Johnson</dc:creator>
  <cp:lastModifiedBy>Harvey Johnson</cp:lastModifiedBy>
  <cp:revision>8</cp:revision>
  <dcterms:created xsi:type="dcterms:W3CDTF">2018-02-12T10:14:34Z</dcterms:created>
  <dcterms:modified xsi:type="dcterms:W3CDTF">2018-02-14T13:31:29Z</dcterms:modified>
</cp:coreProperties>
</file>