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1" r:id="rId3"/>
    <p:sldId id="272" r:id="rId4"/>
    <p:sldId id="273" r:id="rId5"/>
    <p:sldId id="274" r:id="rId6"/>
    <p:sldId id="276" r:id="rId7"/>
    <p:sldId id="277" r:id="rId8"/>
    <p:sldId id="278" r:id="rId9"/>
    <p:sldId id="279" r:id="rId10"/>
    <p:sldId id="280" r:id="rId11"/>
    <p:sldId id="27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F2FD"/>
    <a:srgbClr val="FFFF00"/>
    <a:srgbClr val="93E8F1"/>
    <a:srgbClr val="FF7575"/>
    <a:srgbClr val="F58F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341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13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603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274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53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918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5081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600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600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157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903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4715F-38B7-488B-9099-133FDC216B0D}" type="datetimeFigureOut">
              <a:rPr lang="en-GB" smtClean="0"/>
              <a:t>03/06/2020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811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341" y="51534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</a:t>
            </a:r>
            <a:r>
              <a:rPr lang="en-US" sz="8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en-US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</a:t>
            </a:r>
            <a: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</a:t>
            </a:r>
            <a:r>
              <a:rPr lang="en-US" sz="8000" dirty="0" smtClean="0">
                <a:solidFill>
                  <a:srgbClr val="87F2FD"/>
                </a:solidFill>
                <a:latin typeface="Comic Sans MS" panose="030F0702030302020204" pitchFamily="66" charset="0"/>
              </a:rPr>
              <a:t>s</a:t>
            </a: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80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a</a:t>
            </a: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</a:t>
            </a:r>
            <a:r>
              <a:rPr lang="en-US" sz="8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o</a:t>
            </a:r>
            <a:r>
              <a:rPr lang="en-US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</a:t>
            </a: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8000" dirty="0" smtClean="0">
                <a:solidFill>
                  <a:srgbClr val="93E8F1"/>
                </a:solidFill>
                <a:latin typeface="Comic Sans MS" panose="030F0702030302020204" pitchFamily="66" charset="0"/>
              </a:rPr>
              <a:t>c</a:t>
            </a:r>
            <a:r>
              <a:rPr lang="en-US" sz="80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h</a:t>
            </a: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</a:t>
            </a:r>
            <a:r>
              <a:rPr lang="en-US" sz="8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</a:t>
            </a:r>
            <a:r>
              <a:rPr lang="en-US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k</a:t>
            </a:r>
            <a: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</a:t>
            </a:r>
            <a:r>
              <a:rPr lang="en-US" sz="8000" dirty="0" smtClean="0">
                <a:solidFill>
                  <a:srgbClr val="87F2FD"/>
                </a:solidFill>
                <a:latin typeface="Comic Sans MS" panose="030F0702030302020204" pitchFamily="66" charset="0"/>
              </a:rPr>
              <a:t>n</a:t>
            </a:r>
            <a:r>
              <a:rPr lang="en-US" sz="80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s</a:t>
            </a:r>
            <a:endParaRPr lang="en-GB" sz="80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218" t="8021"/>
          <a:stretch/>
        </p:blipFill>
        <p:spPr>
          <a:xfrm>
            <a:off x="3631474" y="2351314"/>
            <a:ext cx="4341903" cy="35920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4820" y="5752828"/>
            <a:ext cx="666750" cy="19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3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8149" y="99417"/>
            <a:ext cx="5747657" cy="6587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52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9772" y="117565"/>
            <a:ext cx="5943600" cy="665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84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95" r="2072"/>
          <a:stretch/>
        </p:blipFill>
        <p:spPr>
          <a:xfrm>
            <a:off x="3174274" y="0"/>
            <a:ext cx="5603965" cy="676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45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274" y="130629"/>
            <a:ext cx="5799423" cy="660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59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846" y="53605"/>
            <a:ext cx="5212080" cy="677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72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1657" y="16202"/>
            <a:ext cx="5238205" cy="678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92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092" y="-27857"/>
            <a:ext cx="5603966" cy="685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091" y="-28842"/>
            <a:ext cx="5551715" cy="679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49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7353" y="0"/>
            <a:ext cx="5278636" cy="68338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rot="19948152">
            <a:off x="470263" y="1632857"/>
            <a:ext cx="26648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Chickens live for 10-15 years.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57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297" y="49053"/>
            <a:ext cx="8765177" cy="677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85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9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Facts about chickens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MCWILLIAMS</dc:creator>
  <cp:lastModifiedBy>N MCWILLIAMS</cp:lastModifiedBy>
  <cp:revision>50</cp:revision>
  <dcterms:created xsi:type="dcterms:W3CDTF">2019-05-26T15:31:34Z</dcterms:created>
  <dcterms:modified xsi:type="dcterms:W3CDTF">2020-06-03T18:59:25Z</dcterms:modified>
</cp:coreProperties>
</file>