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76" r:id="rId3"/>
    <p:sldId id="279" r:id="rId4"/>
    <p:sldId id="277" r:id="rId5"/>
    <p:sldId id="278" r:id="rId6"/>
    <p:sldId id="280" r:id="rId7"/>
    <p:sldId id="281" r:id="rId8"/>
    <p:sldId id="282" r:id="rId9"/>
    <p:sldId id="283" r:id="rId10"/>
    <p:sldId id="28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8FE2"/>
    <a:srgbClr val="87F2FD"/>
    <a:srgbClr val="7DDDFF"/>
    <a:srgbClr val="93E8F1"/>
    <a:srgbClr val="FF757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53" autoAdjust="0"/>
    <p:restoredTop sz="94660"/>
  </p:normalViewPr>
  <p:slideViewPr>
    <p:cSldViewPr snapToGrid="0">
      <p:cViewPr varScale="1">
        <p:scale>
          <a:sx n="73" d="100"/>
          <a:sy n="73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10/06/2020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8341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10/06/2020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3413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10/06/2020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6603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10/06/2020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2749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10/06/2020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853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10/06/2020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5918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10/06/2020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5081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10/06/2020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60060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10/06/2020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96006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10/06/2020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51570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10/06/2020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1903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84715F-38B7-488B-9099-133FDC216B0D}" type="datetimeFigureOut">
              <a:rPr lang="en-GB" smtClean="0"/>
              <a:t>10/06/2020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811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341" y="515348"/>
            <a:ext cx="10515600" cy="329900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80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Rare </a:t>
            </a:r>
            <a:r>
              <a:rPr lang="en-US" sz="80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Breed </a:t>
            </a:r>
            <a:r>
              <a:rPr lang="en-US" sz="8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/>
            </a:r>
            <a:br>
              <a:rPr lang="en-US" sz="8000" dirty="0" smtClean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US" sz="8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br>
              <a:rPr lang="en-US" sz="8000" dirty="0" smtClean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US" sz="8000" dirty="0">
                <a:solidFill>
                  <a:srgbClr val="F58FE2"/>
                </a:solidFill>
                <a:latin typeface="Comic Sans MS" panose="030F0702030302020204" pitchFamily="66" charset="0"/>
              </a:rPr>
              <a:t>P</a:t>
            </a:r>
            <a:r>
              <a:rPr lang="en-US" sz="8000" dirty="0" smtClean="0">
                <a:solidFill>
                  <a:srgbClr val="F58FE2"/>
                </a:solidFill>
                <a:latin typeface="Comic Sans MS" panose="030F0702030302020204" pitchFamily="66" charset="0"/>
              </a:rPr>
              <a:t>igs</a:t>
            </a:r>
            <a:endParaRPr lang="en-GB" sz="8000" dirty="0">
              <a:solidFill>
                <a:srgbClr val="F58FE2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 descr="Gloucestershire Old Spots - Wikipedia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880" y="3960417"/>
            <a:ext cx="3494522" cy="2620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036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Rectangle 1"/>
          <p:cNvSpPr/>
          <p:nvPr/>
        </p:nvSpPr>
        <p:spPr>
          <a:xfrm>
            <a:off x="1190625" y="576927"/>
            <a:ext cx="1100137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5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A </a:t>
            </a:r>
            <a:r>
              <a:rPr lang="en-GB" sz="5400" dirty="0">
                <a:solidFill>
                  <a:srgbClr val="FFFF00"/>
                </a:solidFill>
                <a:latin typeface="Comic Sans MS" panose="030F0702030302020204" pitchFamily="66" charset="0"/>
              </a:rPr>
              <a:t>breed</a:t>
            </a:r>
            <a:r>
              <a:rPr lang="en-GB" sz="5400" dirty="0">
                <a:solidFill>
                  <a:schemeClr val="bg1"/>
                </a:solidFill>
                <a:latin typeface="Comic Sans MS" panose="030F0702030302020204" pitchFamily="66" charset="0"/>
              </a:rPr>
              <a:t> is a group of animals that look the same and have the </a:t>
            </a:r>
            <a:r>
              <a:rPr lang="en-GB" sz="5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same characteristics </a:t>
            </a:r>
            <a:r>
              <a:rPr lang="en-GB" sz="54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eg</a:t>
            </a:r>
            <a:r>
              <a:rPr lang="en-GB" sz="5400" dirty="0">
                <a:solidFill>
                  <a:schemeClr val="bg1"/>
                </a:solidFill>
                <a:latin typeface="Comic Sans MS" panose="030F0702030302020204" pitchFamily="66" charset="0"/>
              </a:rPr>
              <a:t> Golden Retriever </a:t>
            </a:r>
            <a:r>
              <a:rPr lang="en-GB" sz="5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dogs, Siamese cats or Friesian cows</a:t>
            </a:r>
            <a:endParaRPr lang="en-GB" sz="5400" dirty="0">
              <a:solidFill>
                <a:schemeClr val="bg1"/>
              </a:solidFill>
            </a:endParaRPr>
          </a:p>
        </p:txBody>
      </p:sp>
      <p:pic>
        <p:nvPicPr>
          <p:cNvPr id="10" name="Picture 9" descr="Cat Siamese Fur · Free photo on Pixabay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2250282" cy="1500188"/>
          </a:xfrm>
          <a:prstGeom prst="rect">
            <a:avLst/>
          </a:prstGeom>
        </p:spPr>
      </p:pic>
      <p:pic>
        <p:nvPicPr>
          <p:cNvPr id="13" name="Picture 12" descr="Golden retriever – Wikipédia, a enciclopédia livre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5637" y="200026"/>
            <a:ext cx="1200151" cy="1800226"/>
          </a:xfrm>
          <a:prstGeom prst="rect">
            <a:avLst/>
          </a:prstGeom>
        </p:spPr>
      </p:pic>
      <p:pic>
        <p:nvPicPr>
          <p:cNvPr id="18" name="Picture 17" descr="Holstein Friesian cattle - Wikipedia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7299" y="4614407"/>
            <a:ext cx="2709863" cy="2081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452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0050" y="857251"/>
            <a:ext cx="1164431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What is a rare breed farm animal?</a:t>
            </a:r>
          </a:p>
          <a:p>
            <a:pPr algn="ctr"/>
            <a:endParaRPr lang="en-GB" sz="5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5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A rare breed farm animal is a breed in danger of becoming extinct. </a:t>
            </a:r>
            <a:endParaRPr lang="en-GB" sz="5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 descr="Gloucestershire Old Spots - Wikipedia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3950" y="4422485"/>
            <a:ext cx="3037802" cy="227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912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2888" y="242799"/>
            <a:ext cx="11501437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Some farmers keep rare breeds on their farms to help protect those animals from becoming extinct.</a:t>
            </a:r>
          </a:p>
          <a:p>
            <a:endParaRPr lang="en-GB" sz="5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/>
            <a:endParaRPr lang="en-GB" sz="5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 descr="Pig Clipart Free Stock Photo - Public Domain Pictures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188"/>
          <a:stretch/>
        </p:blipFill>
        <p:spPr>
          <a:xfrm>
            <a:off x="9024724" y="4684765"/>
            <a:ext cx="2176676" cy="1958923"/>
          </a:xfrm>
          <a:prstGeom prst="rect">
            <a:avLst/>
          </a:prstGeom>
        </p:spPr>
      </p:pic>
      <p:sp>
        <p:nvSpPr>
          <p:cNvPr id="3" name="Oval Callout 2"/>
          <p:cNvSpPr/>
          <p:nvPr/>
        </p:nvSpPr>
        <p:spPr>
          <a:xfrm>
            <a:off x="1227909" y="3108960"/>
            <a:ext cx="6949440" cy="2965269"/>
          </a:xfrm>
          <a:prstGeom prst="wedgeEllipseCallout">
            <a:avLst>
              <a:gd name="adj1" fmla="val 65108"/>
              <a:gd name="adj2" fmla="val 4339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Today we are going to be learning about rare breed pigs.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2683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2900" y="200025"/>
            <a:ext cx="11587163" cy="10287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Gloucestershire Old Spot</a:t>
            </a:r>
            <a:endParaRPr lang="en-GB" sz="60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 descr="Gloucestershire Old Spots - Wikipedia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3626" y="200025"/>
            <a:ext cx="1974850" cy="1481138"/>
          </a:xfrm>
          <a:prstGeom prst="rect">
            <a:avLst/>
          </a:prstGeom>
        </p:spPr>
      </p:pic>
      <p:pic>
        <p:nvPicPr>
          <p:cNvPr id="6" name="Picture 5" descr="Pig Free Stock Photo - Public Domain Picture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2747" y="3257550"/>
            <a:ext cx="5136357" cy="34242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60020" y="3257550"/>
            <a:ext cx="693637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As </a:t>
            </a:r>
            <a:r>
              <a:rPr lang="en-GB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the breed has often been kept in orchards, it has earned the nickname </a:t>
            </a:r>
            <a:r>
              <a:rPr lang="en-GB" sz="2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of  </a:t>
            </a:r>
            <a:r>
              <a:rPr lang="en-GB" sz="24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The Orchard Pig</a:t>
            </a:r>
            <a:r>
              <a:rPr lang="en-GB" sz="2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. </a:t>
            </a:r>
          </a:p>
          <a:p>
            <a:endParaRPr lang="en-GB" sz="2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Legend says </a:t>
            </a:r>
            <a:r>
              <a:rPr lang="en-GB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that the black spots are bruises from falling apples!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460" y="1681163"/>
            <a:ext cx="62799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A gentle breed of pig that is white in colour with distinctive black spots. They have large, lop ears.</a:t>
            </a:r>
            <a:endParaRPr lang="en-GB" sz="2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1397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2206" y="243959"/>
            <a:ext cx="1091490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Oxford Sandy and Black</a:t>
            </a:r>
            <a:endParaRPr lang="en-GB" sz="5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Oxford Sandy and Black Pig http://www.lovesomerset.com/portfolio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4064" y="2186140"/>
            <a:ext cx="5530467" cy="3560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Oxford Sandy and Black – Working for grous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5337" y="177020"/>
            <a:ext cx="963794" cy="1004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318064" y="2139439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The Oxford Sandy and Black is a</a:t>
            </a:r>
            <a:r>
              <a:rPr lang="en-GB" sz="2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pale sandy to rust </a:t>
            </a:r>
            <a:r>
              <a:rPr lang="en-GB" sz="2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coloured pig, </a:t>
            </a:r>
            <a:r>
              <a:rPr lang="en-GB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with black </a:t>
            </a:r>
            <a:r>
              <a:rPr lang="en-GB" sz="2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patches. It has pale feet, a long snout </a:t>
            </a:r>
            <a:r>
              <a:rPr lang="en-GB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and lop ears</a:t>
            </a:r>
            <a:r>
              <a:rPr lang="en-GB" sz="2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.</a:t>
            </a:r>
          </a:p>
          <a:p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endParaRPr lang="en-GB" sz="2400" b="0" i="0" dirty="0">
              <a:solidFill>
                <a:schemeClr val="bg1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72206" y="4447763"/>
            <a:ext cx="631134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Due to their appearance they are often </a:t>
            </a:r>
          </a:p>
          <a:p>
            <a:r>
              <a:rPr lang="en-GB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c</a:t>
            </a:r>
            <a:r>
              <a:rPr lang="en-GB" sz="2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alled the </a:t>
            </a:r>
            <a:r>
              <a:rPr lang="en-GB" sz="24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Plum Pudding Pig</a:t>
            </a:r>
            <a:r>
              <a:rPr lang="en-GB" sz="2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.</a:t>
            </a:r>
            <a:endParaRPr lang="en-GB" sz="2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 descr="Day 2: Sorrel &amp; Black Cake – Why'd You Eat That?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5189" y="5419913"/>
            <a:ext cx="1671446" cy="1111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896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2206" y="243959"/>
            <a:ext cx="1091490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Large Black</a:t>
            </a:r>
            <a:endParaRPr lang="en-GB" sz="5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050" name="Picture 2" descr="Large Black Pigs — The Complete Guide: Everything You Need to Know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7884" y="65862"/>
            <a:ext cx="3022462" cy="1723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Large black | Pig breeds, Large black pig, Pastured pig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6389" y="3000375"/>
            <a:ext cx="5286374" cy="3700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5098" y="2808515"/>
            <a:ext cx="648129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The Large Black is completely black in colour with lop ears. They are </a:t>
            </a:r>
          </a:p>
          <a:p>
            <a:r>
              <a:rPr lang="en-GB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v</a:t>
            </a:r>
            <a:r>
              <a:rPr lang="en-GB" sz="2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ery gentle animals. The Mummy pigs are very good at looking after their piglets.</a:t>
            </a:r>
          </a:p>
          <a:p>
            <a:endParaRPr lang="en-GB" sz="2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Their black skin makes them very good at coping with sunburn.</a:t>
            </a:r>
            <a:endParaRPr lang="en-GB" sz="2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7758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8214" y="201097"/>
            <a:ext cx="907724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Tamworth </a:t>
            </a:r>
            <a:endParaRPr lang="en-GB" sz="5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 descr="Tamworth pig - Wikipedia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4575" y="100013"/>
            <a:ext cx="2719361" cy="2042296"/>
          </a:xfrm>
          <a:prstGeom prst="rect">
            <a:avLst/>
          </a:prstGeom>
        </p:spPr>
      </p:pic>
      <p:pic>
        <p:nvPicPr>
          <p:cNvPr id="4" name="Picture 3" descr="Tamworth pig - Jesmond Dene, Newcastle | Explore Glen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6638" y="3645731"/>
            <a:ext cx="4500562" cy="300271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95424" y="3326331"/>
            <a:ext cx="659851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Tamworth pigs are long legged and lean.</a:t>
            </a:r>
            <a:r>
              <a:rPr lang="en-GB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 </a:t>
            </a:r>
            <a:r>
              <a:rPr lang="en-GB" sz="2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Their </a:t>
            </a:r>
            <a:r>
              <a:rPr lang="en-GB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coat is a distinctive ginger </a:t>
            </a:r>
            <a:r>
              <a:rPr lang="en-GB" sz="2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colour. Their ears sit up and they have a </a:t>
            </a:r>
            <a:r>
              <a:rPr lang="en-GB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long </a:t>
            </a:r>
            <a:r>
              <a:rPr lang="en-GB" sz="2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snout. </a:t>
            </a:r>
          </a:p>
          <a:p>
            <a:endParaRPr lang="en-GB" sz="2400" b="1" i="0" dirty="0">
              <a:solidFill>
                <a:schemeClr val="bg1"/>
              </a:solidFill>
              <a:effectLst/>
              <a:latin typeface="Comic Sans MS" panose="030F0702030302020204" pitchFamily="66" charset="0"/>
            </a:endParaRPr>
          </a:p>
          <a:p>
            <a:endParaRPr lang="en-GB" sz="2400" b="1" i="0" dirty="0" smtClean="0">
              <a:solidFill>
                <a:schemeClr val="bg1"/>
              </a:solidFill>
              <a:effectLst/>
              <a:latin typeface="Comic Sans MS" panose="030F0702030302020204" pitchFamily="66" charset="0"/>
            </a:endParaRPr>
          </a:p>
          <a:p>
            <a:endParaRPr lang="en-GB" sz="2400" b="1" i="0" dirty="0">
              <a:solidFill>
                <a:schemeClr val="bg1"/>
              </a:solidFill>
              <a:effectLst/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8690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4508" y="143947"/>
            <a:ext cx="684209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British Saddleback</a:t>
            </a:r>
            <a:endParaRPr lang="en-GB" sz="5400" dirty="0"/>
          </a:p>
        </p:txBody>
      </p:sp>
      <p:pic>
        <p:nvPicPr>
          <p:cNvPr id="3" name="Picture 2" descr="British Saddleback - Wikipedia, the free encyclopedia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86599" y="143947"/>
            <a:ext cx="1525088" cy="915053"/>
          </a:xfrm>
          <a:prstGeom prst="rect">
            <a:avLst/>
          </a:prstGeom>
        </p:spPr>
      </p:pic>
      <p:pic>
        <p:nvPicPr>
          <p:cNvPr id="4" name="Picture 3" descr="Pig | A British Saddleback pig enjoying the mud. | Amro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5487" y="2622302"/>
            <a:ext cx="5500944" cy="403975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051" y="1489480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The British Saddleback are large</a:t>
            </a:r>
            <a:r>
              <a:rPr lang="en-GB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, lop </a:t>
            </a:r>
            <a:r>
              <a:rPr lang="en-GB" sz="2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eared pigs.</a:t>
            </a:r>
          </a:p>
          <a:p>
            <a:endParaRPr lang="en-GB" sz="2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They have a black </a:t>
            </a:r>
            <a:r>
              <a:rPr lang="en-GB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body </a:t>
            </a:r>
            <a:r>
              <a:rPr lang="en-GB" sz="2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with a </a:t>
            </a:r>
            <a:r>
              <a:rPr lang="en-GB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white band around the saddle and the front legs</a:t>
            </a:r>
            <a:r>
              <a:rPr lang="en-GB" sz="2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.</a:t>
            </a:r>
          </a:p>
          <a:p>
            <a:endParaRPr lang="en-GB" sz="2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The hind feet, nose and tail can also be white</a:t>
            </a:r>
            <a:r>
              <a:rPr lang="en-GB" sz="2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.</a:t>
            </a:r>
            <a:endParaRPr lang="en-GB" sz="2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589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4" descr="Rare Breeds Survival Trust NI - Agricultural Cooperative ..."/>
          <p:cNvSpPr>
            <a:spLocks noChangeAspect="1" noChangeArrowheads="1"/>
          </p:cNvSpPr>
          <p:nvPr/>
        </p:nvSpPr>
        <p:spPr bwMode="auto">
          <a:xfrm>
            <a:off x="7496901" y="1801903"/>
            <a:ext cx="3528150" cy="3528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2" name="Picture 8" descr="https://scontent-lhr8-1.xx.fbcdn.net/v/t31.0-8/10553955_1502806243310699_5195454843942902416_o.jpg?_nc_cat=109&amp;_nc_sid=6e5ad9&amp;_nc_ohc=VZkmDI44sQkAX-HpBLZ&amp;_nc_ht=scontent-lhr8-1.xx&amp;oh=d1aa115e4767c97e26245be31f0f9f47&amp;oe=5F04D9C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424" y="2899778"/>
            <a:ext cx="4832841" cy="1332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787639" y="1981509"/>
            <a:ext cx="54733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Information adapted from the RBST website.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4471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328</TotalTime>
  <Words>264</Words>
  <Application>Microsoft Office PowerPoint</Application>
  <PresentationFormat>Widescreen</PresentationFormat>
  <Paragraphs>32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Comic Sans MS</vt:lpstr>
      <vt:lpstr>Office Theme</vt:lpstr>
      <vt:lpstr>Rare Breed    Pigs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C2k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 MCWILLIAMS</dc:creator>
  <cp:lastModifiedBy>N MCWILLIAMS</cp:lastModifiedBy>
  <cp:revision>59</cp:revision>
  <dcterms:created xsi:type="dcterms:W3CDTF">2019-05-26T15:31:34Z</dcterms:created>
  <dcterms:modified xsi:type="dcterms:W3CDTF">2020-06-10T16:23:46Z</dcterms:modified>
</cp:coreProperties>
</file>