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19"/>
  </p:notesMasterIdLst>
  <p:sldIdLst>
    <p:sldId id="256" r:id="rId2"/>
    <p:sldId id="257" r:id="rId3"/>
    <p:sldId id="258" r:id="rId4"/>
    <p:sldId id="373" r:id="rId5"/>
    <p:sldId id="259" r:id="rId6"/>
    <p:sldId id="260" r:id="rId7"/>
    <p:sldId id="531" r:id="rId8"/>
    <p:sldId id="261" r:id="rId9"/>
    <p:sldId id="532" r:id="rId10"/>
    <p:sldId id="394" r:id="rId11"/>
    <p:sldId id="505" r:id="rId12"/>
    <p:sldId id="262" r:id="rId13"/>
    <p:sldId id="263" r:id="rId14"/>
    <p:sldId id="533" r:id="rId15"/>
    <p:sldId id="370" r:id="rId16"/>
    <p:sldId id="264" r:id="rId17"/>
    <p:sldId id="507" r:id="rId18"/>
    <p:sldId id="387" r:id="rId19"/>
    <p:sldId id="540" r:id="rId20"/>
    <p:sldId id="570" r:id="rId21"/>
    <p:sldId id="571" r:id="rId22"/>
    <p:sldId id="572" r:id="rId23"/>
    <p:sldId id="573" r:id="rId24"/>
    <p:sldId id="272" r:id="rId25"/>
    <p:sldId id="559" r:id="rId26"/>
    <p:sldId id="273" r:id="rId27"/>
    <p:sldId id="395" r:id="rId28"/>
    <p:sldId id="396" r:id="rId29"/>
    <p:sldId id="397" r:id="rId30"/>
    <p:sldId id="398" r:id="rId31"/>
    <p:sldId id="399" r:id="rId32"/>
    <p:sldId id="541" r:id="rId33"/>
    <p:sldId id="508" r:id="rId34"/>
    <p:sldId id="458" r:id="rId35"/>
    <p:sldId id="461" r:id="rId36"/>
    <p:sldId id="460" r:id="rId37"/>
    <p:sldId id="459" r:id="rId38"/>
    <p:sldId id="543" r:id="rId39"/>
    <p:sldId id="544" r:id="rId40"/>
    <p:sldId id="561" r:id="rId41"/>
    <p:sldId id="455" r:id="rId42"/>
    <p:sldId id="464" r:id="rId43"/>
    <p:sldId id="454" r:id="rId44"/>
    <p:sldId id="546" r:id="rId45"/>
    <p:sldId id="577" r:id="rId46"/>
    <p:sldId id="574" r:id="rId47"/>
    <p:sldId id="463" r:id="rId48"/>
    <p:sldId id="575" r:id="rId49"/>
    <p:sldId id="576" r:id="rId50"/>
    <p:sldId id="578" r:id="rId51"/>
    <p:sldId id="601" r:id="rId52"/>
    <p:sldId id="511" r:id="rId53"/>
    <p:sldId id="462" r:id="rId54"/>
    <p:sldId id="465" r:id="rId55"/>
    <p:sldId id="469" r:id="rId56"/>
    <p:sldId id="468" r:id="rId57"/>
    <p:sldId id="467" r:id="rId58"/>
    <p:sldId id="466" r:id="rId59"/>
    <p:sldId id="470" r:id="rId60"/>
    <p:sldId id="512" r:id="rId61"/>
    <p:sldId id="579" r:id="rId62"/>
    <p:sldId id="581" r:id="rId63"/>
    <p:sldId id="582" r:id="rId64"/>
    <p:sldId id="583" r:id="rId65"/>
    <p:sldId id="584" r:id="rId66"/>
    <p:sldId id="602" r:id="rId67"/>
    <p:sldId id="603" r:id="rId68"/>
    <p:sldId id="580" r:id="rId69"/>
    <p:sldId id="286" r:id="rId70"/>
    <p:sldId id="288" r:id="rId71"/>
    <p:sldId id="289" r:id="rId72"/>
    <p:sldId id="471" r:id="rId73"/>
    <p:sldId id="585" r:id="rId74"/>
    <p:sldId id="403" r:id="rId75"/>
    <p:sldId id="409" r:id="rId76"/>
    <p:sldId id="410" r:id="rId77"/>
    <p:sldId id="404" r:id="rId78"/>
    <p:sldId id="415" r:id="rId79"/>
    <p:sldId id="411" r:id="rId80"/>
    <p:sldId id="547" r:id="rId81"/>
    <p:sldId id="352" r:id="rId82"/>
    <p:sldId id="350" r:id="rId83"/>
    <p:sldId id="483" r:id="rId84"/>
    <p:sldId id="486" r:id="rId85"/>
    <p:sldId id="485" r:id="rId86"/>
    <p:sldId id="564" r:id="rId87"/>
    <p:sldId id="353" r:id="rId88"/>
    <p:sldId id="354" r:id="rId89"/>
    <p:sldId id="355" r:id="rId90"/>
    <p:sldId id="357" r:id="rId91"/>
    <p:sldId id="361" r:id="rId92"/>
    <p:sldId id="317" r:id="rId93"/>
    <p:sldId id="528" r:id="rId94"/>
    <p:sldId id="527" r:id="rId95"/>
    <p:sldId id="569" r:id="rId96"/>
    <p:sldId id="491" r:id="rId97"/>
    <p:sldId id="364" r:id="rId98"/>
    <p:sldId id="526" r:id="rId99"/>
    <p:sldId id="322" r:id="rId100"/>
    <p:sldId id="495" r:id="rId101"/>
    <p:sldId id="586" r:id="rId102"/>
    <p:sldId id="549" r:id="rId103"/>
    <p:sldId id="550" r:id="rId104"/>
    <p:sldId id="560" r:id="rId105"/>
    <p:sldId id="588" r:id="rId106"/>
    <p:sldId id="589" r:id="rId107"/>
    <p:sldId id="590" r:id="rId108"/>
    <p:sldId id="591" r:id="rId109"/>
    <p:sldId id="592" r:id="rId110"/>
    <p:sldId id="593" r:id="rId111"/>
    <p:sldId id="594" r:id="rId112"/>
    <p:sldId id="595" r:id="rId113"/>
    <p:sldId id="596" r:id="rId114"/>
    <p:sldId id="597" r:id="rId115"/>
    <p:sldId id="598" r:id="rId116"/>
    <p:sldId id="599" r:id="rId117"/>
    <p:sldId id="600" r:id="rId118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4286078-1DC5-4E1B-82B6-A4A51E93E43C}" v="1" dt="2022-04-03T14:21:39.58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 varScale="1">
        <p:scale>
          <a:sx n="79" d="100"/>
          <a:sy n="79" d="100"/>
        </p:scale>
        <p:origin x="826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tableStyles" Target="tableStyles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microsoft.com/office/2015/10/relationships/revisionInfo" Target="revisionInfo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notesMaster" Target="notesMasters/notesMaster1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viewProps" Target="viewProps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B61D9-8F46-400E-B8B6-9E36D6144D46}" type="datetimeFigureOut">
              <a:rPr lang="en-GB" smtClean="0"/>
              <a:pPr/>
              <a:t>05/04/2022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B95BD-0E48-4F18-9E85-D0020F7B2632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383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81B37-C91E-4466-9ED6-143C3C70BB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F20B9-2713-4F94-9EDE-49B41C86AB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57FFE-A3CA-4C0A-B83F-6BE748C4F7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EAD68-33F5-4B81-9B84-3DFED0FFE4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336A3-E9ED-43F5-9D2A-18C67DF59C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7B961-2F58-44E4-A49C-9C533620904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37D51-74A9-4296-B2D8-995E18DDEC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E7401-6EE0-4AC5-88A2-9F09E8E68C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14636-8CB2-4F14-8482-087E529DEE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AEF42-EC10-4F4E-B09D-803DD20190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C2F12-27E2-48B2-88D9-1F4C740D19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483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0A66C-3DEF-4DFB-8156-7127C99C63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17B1EAD6-EEAC-43A3-8981-20483B0B68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08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</p:sldLayoutIdLst>
  <p:transition advClick="0" advTm="400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2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1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1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1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63748"/>
            <a:ext cx="8229600" cy="1800200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>
                <a:solidFill>
                  <a:srgbClr val="FFFF00"/>
                </a:solidFill>
              </a:rPr>
              <a:t>P6 visit to Greenhill YMCA</a:t>
            </a:r>
            <a:br>
              <a:rPr lang="en-GB" dirty="0">
                <a:solidFill>
                  <a:srgbClr val="FFFF00"/>
                </a:solidFill>
              </a:rPr>
            </a:br>
            <a:r>
              <a:rPr lang="en-GB" dirty="0">
                <a:solidFill>
                  <a:srgbClr val="FFFF00"/>
                </a:solidFill>
              </a:rPr>
              <a:t>29</a:t>
            </a:r>
            <a:r>
              <a:rPr lang="en-GB" baseline="30000" dirty="0">
                <a:solidFill>
                  <a:srgbClr val="FFFF00"/>
                </a:solidFill>
              </a:rPr>
              <a:t>th</a:t>
            </a:r>
            <a:r>
              <a:rPr lang="en-GB" dirty="0">
                <a:solidFill>
                  <a:srgbClr val="FFFF00"/>
                </a:solidFill>
              </a:rPr>
              <a:t> March – 1</a:t>
            </a:r>
            <a:r>
              <a:rPr lang="en-GB" baseline="30000" dirty="0">
                <a:solidFill>
                  <a:srgbClr val="FFFF00"/>
                </a:solidFill>
              </a:rPr>
              <a:t>st</a:t>
            </a:r>
            <a:r>
              <a:rPr lang="en-GB" dirty="0">
                <a:solidFill>
                  <a:srgbClr val="FFFF00"/>
                </a:solidFill>
              </a:rPr>
              <a:t> April 2022</a:t>
            </a:r>
          </a:p>
        </p:txBody>
      </p:sp>
      <p:pic>
        <p:nvPicPr>
          <p:cNvPr id="3075" name="Picture 7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92003" y="1639001"/>
            <a:ext cx="8040088" cy="50441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Laser tag!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8169" y="1168041"/>
            <a:ext cx="7436831" cy="5577623"/>
          </a:xfrm>
          <a:noFill/>
        </p:spPr>
      </p:pic>
    </p:spTree>
  </p:cSld>
  <p:clrMapOvr>
    <a:masterClrMapping/>
  </p:clrMapOvr>
  <p:transition advClick="0" advTm="4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8764" y="269649"/>
            <a:ext cx="4076872" cy="5435830"/>
          </a:xfrm>
          <a:noFill/>
        </p:spPr>
      </p:pic>
      <p:pic>
        <p:nvPicPr>
          <p:cNvPr id="2" name="Picture 4">
            <a:extLst>
              <a:ext uri="{FF2B5EF4-FFF2-40B4-BE49-F238E27FC236}">
                <a16:creationId xmlns:a16="http://schemas.microsoft.com/office/drawing/2014/main" id="{6FA972DB-0519-A748-B6FA-1106A1B430A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69255" y="1207141"/>
            <a:ext cx="4076872" cy="5435829"/>
          </a:xfrm>
          <a:noFill/>
        </p:spPr>
      </p:pic>
    </p:spTree>
  </p:cSld>
  <p:clrMapOvr>
    <a:masterClrMapping/>
  </p:clrMapOvr>
  <p:transition advClick="0" advTm="4000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242" y="333198"/>
            <a:ext cx="8351482" cy="6263612"/>
          </a:xfrm>
          <a:noFill/>
        </p:spPr>
      </p:pic>
    </p:spTree>
  </p:cSld>
  <p:clrMapOvr>
    <a:masterClrMapping/>
  </p:clrMapOvr>
  <p:transition advClick="0" advTm="400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6065" y="159000"/>
            <a:ext cx="4160771" cy="5579091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448440" y="1235365"/>
            <a:ext cx="4463049" cy="5472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6945" y="262076"/>
            <a:ext cx="8491696" cy="6368772"/>
          </a:xfrm>
          <a:noFill/>
        </p:spPr>
      </p:pic>
    </p:spTree>
  </p:cSld>
  <p:clrMapOvr>
    <a:masterClrMapping/>
  </p:clrMapOvr>
  <p:transition advClick="0" advTm="400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1636" y="228271"/>
            <a:ext cx="4410363" cy="5270164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56727" y="828165"/>
            <a:ext cx="4139918" cy="5764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87330615"/>
      </p:ext>
    </p:extLst>
  </p:cSld>
  <p:clrMapOvr>
    <a:masterClrMapping/>
  </p:clrMapOvr>
  <p:transition advClick="0" advTm="400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577" y="261491"/>
            <a:ext cx="8423408" cy="6317556"/>
          </a:xfrm>
          <a:noFill/>
        </p:spPr>
      </p:pic>
    </p:spTree>
  </p:cSld>
  <p:clrMapOvr>
    <a:masterClrMapping/>
  </p:clrMapOvr>
  <p:transition advClick="0" advTm="4000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8546" y="179465"/>
            <a:ext cx="3661556" cy="5004443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93410" y="1572477"/>
            <a:ext cx="5181317" cy="4879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71249790"/>
      </p:ext>
    </p:extLst>
  </p:cSld>
  <p:clrMapOvr>
    <a:masterClrMapping/>
  </p:clrMapOvr>
  <p:transition advClick="0" advTm="4000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954" y="329200"/>
            <a:ext cx="8532091" cy="6199600"/>
          </a:xfrm>
          <a:noFill/>
        </p:spPr>
      </p:pic>
    </p:spTree>
  </p:cSld>
  <p:clrMapOvr>
    <a:masterClrMapping/>
  </p:clrMapOvr>
  <p:transition advClick="0" advTm="4000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-443346" y="2366274"/>
            <a:ext cx="4899891" cy="1742640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Climbing wall and abseiling!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40908" y="244554"/>
            <a:ext cx="4802909" cy="6403879"/>
          </a:xfrm>
          <a:noFill/>
        </p:spPr>
      </p:pic>
    </p:spTree>
    <p:extLst>
      <p:ext uri="{BB962C8B-B14F-4D97-AF65-F5344CB8AC3E}">
        <p14:creationId xmlns:p14="http://schemas.microsoft.com/office/powerpoint/2010/main" val="2693262958"/>
      </p:ext>
    </p:extLst>
  </p:cSld>
  <p:clrMapOvr>
    <a:masterClrMapping/>
  </p:clrMapOvr>
  <p:transition advClick="0" advTm="4000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3360" y="332655"/>
            <a:ext cx="4157010" cy="5542681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33991" y="908720"/>
            <a:ext cx="4211258" cy="5615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431" y="260786"/>
            <a:ext cx="8495138" cy="6371353"/>
          </a:xfrm>
          <a:noFill/>
        </p:spPr>
      </p:pic>
    </p:spTree>
  </p:cSld>
  <p:clrMapOvr>
    <a:masterClrMapping/>
  </p:clrMapOvr>
  <p:transition advClick="0" advTm="4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8751" y="226809"/>
            <a:ext cx="4003794" cy="5613982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583543" y="774639"/>
            <a:ext cx="4410365" cy="5828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55152955"/>
      </p:ext>
    </p:extLst>
  </p:cSld>
  <p:clrMapOvr>
    <a:masterClrMapping/>
  </p:clrMapOvr>
  <p:transition advClick="0" advTm="4000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</p:cSld>
  <p:clrMapOvr>
    <a:masterClrMapping/>
  </p:clrMapOvr>
  <p:transition advClick="0" advTm="4000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714" y="190751"/>
            <a:ext cx="8567596" cy="6425697"/>
          </a:xfrm>
          <a:noFill/>
        </p:spPr>
      </p:pic>
    </p:spTree>
  </p:cSld>
  <p:clrMapOvr>
    <a:masterClrMapping/>
  </p:clrMapOvr>
  <p:transition advClick="0" advTm="4000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774923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Canoeing!</a:t>
            </a:r>
          </a:p>
        </p:txBody>
      </p:sp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8145" y="1052736"/>
            <a:ext cx="7647709" cy="5663838"/>
          </a:xfrm>
          <a:noFill/>
        </p:spPr>
      </p:pic>
    </p:spTree>
    <p:extLst>
      <p:ext uri="{BB962C8B-B14F-4D97-AF65-F5344CB8AC3E}">
        <p14:creationId xmlns:p14="http://schemas.microsoft.com/office/powerpoint/2010/main" val="4039810641"/>
      </p:ext>
    </p:extLst>
  </p:cSld>
  <p:clrMapOvr>
    <a:masterClrMapping/>
  </p:clrMapOvr>
  <p:transition advClick="0" advTm="4000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4379" y="190500"/>
            <a:ext cx="8568264" cy="6426198"/>
          </a:xfrm>
          <a:noFill/>
        </p:spPr>
      </p:pic>
    </p:spTree>
  </p:cSld>
  <p:clrMapOvr>
    <a:masterClrMapping/>
  </p:clrMapOvr>
  <p:transition advClick="0" advTm="4000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909" y="254001"/>
            <a:ext cx="8716818" cy="6430682"/>
          </a:xfrm>
          <a:noFill/>
        </p:spPr>
      </p:pic>
    </p:spTree>
    <p:extLst>
      <p:ext uri="{BB962C8B-B14F-4D97-AF65-F5344CB8AC3E}">
        <p14:creationId xmlns:p14="http://schemas.microsoft.com/office/powerpoint/2010/main" val="2641113968"/>
      </p:ext>
    </p:extLst>
  </p:cSld>
  <p:clrMapOvr>
    <a:masterClrMapping/>
  </p:clrMapOvr>
  <p:transition advClick="0" advTm="4000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197" y="254001"/>
            <a:ext cx="8574242" cy="6430682"/>
          </a:xfrm>
          <a:noFill/>
        </p:spPr>
      </p:pic>
    </p:spTree>
    <p:extLst>
      <p:ext uri="{BB962C8B-B14F-4D97-AF65-F5344CB8AC3E}">
        <p14:creationId xmlns:p14="http://schemas.microsoft.com/office/powerpoint/2010/main" val="3187947037"/>
      </p:ext>
    </p:extLst>
  </p:cSld>
  <p:clrMapOvr>
    <a:masterClrMapping/>
  </p:clrMapOvr>
  <p:transition advClick="0" advTm="4000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02497" y="138851"/>
            <a:ext cx="6539005" cy="6580297"/>
          </a:xfrm>
          <a:noFill/>
        </p:spPr>
      </p:pic>
    </p:spTree>
    <p:extLst>
      <p:ext uri="{BB962C8B-B14F-4D97-AF65-F5344CB8AC3E}">
        <p14:creationId xmlns:p14="http://schemas.microsoft.com/office/powerpoint/2010/main" val="522737925"/>
      </p:ext>
    </p:extLst>
  </p:cSld>
  <p:clrMapOvr>
    <a:masterClrMapping/>
  </p:clrMapOvr>
  <p:transition advClick="0" advTm="4000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197" y="254001"/>
            <a:ext cx="8574242" cy="6430682"/>
          </a:xfrm>
          <a:noFill/>
        </p:spPr>
      </p:pic>
    </p:spTree>
    <p:extLst>
      <p:ext uri="{BB962C8B-B14F-4D97-AF65-F5344CB8AC3E}">
        <p14:creationId xmlns:p14="http://schemas.microsoft.com/office/powerpoint/2010/main" val="3915829526"/>
      </p:ext>
    </p:extLst>
  </p:cSld>
  <p:clrMapOvr>
    <a:masterClrMapping/>
  </p:clrMapOvr>
  <p:transition advClick="0" advTm="4000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2197" y="254001"/>
            <a:ext cx="8574242" cy="6430682"/>
          </a:xfrm>
          <a:noFill/>
        </p:spPr>
      </p:pic>
    </p:spTree>
    <p:extLst>
      <p:ext uri="{BB962C8B-B14F-4D97-AF65-F5344CB8AC3E}">
        <p14:creationId xmlns:p14="http://schemas.microsoft.com/office/powerpoint/2010/main" val="2674616159"/>
      </p:ext>
    </p:extLst>
  </p:cSld>
  <p:clrMapOvr>
    <a:masterClrMapping/>
  </p:clrMapOvr>
  <p:transition advClick="0" advTm="4000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10</a:t>
            </a:r>
            <a:r>
              <a:rPr lang="en-GB" b="1" baseline="30000" dirty="0">
                <a:solidFill>
                  <a:srgbClr val="FFFF00"/>
                </a:solidFill>
              </a:rPr>
              <a:t>th</a:t>
            </a:r>
            <a:r>
              <a:rPr lang="en-GB" b="1" dirty="0">
                <a:solidFill>
                  <a:srgbClr val="FFFF00"/>
                </a:solidFill>
              </a:rPr>
              <a:t> birthday!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573" y="980728"/>
            <a:ext cx="7680852" cy="5760639"/>
          </a:xfrm>
          <a:noFill/>
        </p:spPr>
      </p:pic>
    </p:spTree>
  </p:cSld>
  <p:clrMapOvr>
    <a:masterClrMapping/>
  </p:clrMapOvr>
  <p:transition advClick="0" advTm="4000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Blind trail!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96818" y="833517"/>
            <a:ext cx="6915727" cy="5994461"/>
          </a:xfrm>
          <a:noFill/>
        </p:spPr>
      </p:pic>
    </p:spTree>
    <p:extLst>
      <p:ext uri="{BB962C8B-B14F-4D97-AF65-F5344CB8AC3E}">
        <p14:creationId xmlns:p14="http://schemas.microsoft.com/office/powerpoint/2010/main" val="306131542"/>
      </p:ext>
    </p:extLst>
  </p:cSld>
  <p:clrMapOvr>
    <a:masterClrMapping/>
  </p:clrMapOvr>
  <p:transition advClick="0" advTm="4000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1102"/>
          <a:stretch/>
        </p:blipFill>
        <p:spPr>
          <a:xfrm>
            <a:off x="198723" y="232269"/>
            <a:ext cx="4440331" cy="5332640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733635" y="1283794"/>
            <a:ext cx="4250127" cy="5135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60021333"/>
      </p:ext>
    </p:extLst>
  </p:cSld>
  <p:clrMapOvr>
    <a:masterClrMapping/>
  </p:clrMapOvr>
  <p:transition advClick="0" advTm="4000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Team Ropes Challenge!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1573" y="980728"/>
            <a:ext cx="7680852" cy="5760639"/>
          </a:xfrm>
          <a:noFill/>
        </p:spPr>
      </p:pic>
    </p:spTree>
    <p:extLst>
      <p:ext uri="{BB962C8B-B14F-4D97-AF65-F5344CB8AC3E}">
        <p14:creationId xmlns:p14="http://schemas.microsoft.com/office/powerpoint/2010/main" val="3237578072"/>
      </p:ext>
    </p:extLst>
  </p:cSld>
  <p:clrMapOvr>
    <a:masterClrMapping/>
  </p:clrMapOvr>
  <p:transition advClick="0" advTm="4000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302" y="189226"/>
            <a:ext cx="8639396" cy="6479547"/>
          </a:xfrm>
          <a:noFill/>
        </p:spPr>
      </p:pic>
    </p:spTree>
  </p:cSld>
  <p:clrMapOvr>
    <a:masterClrMapping/>
  </p:clrMapOvr>
  <p:transition advClick="0" advTm="4000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3546494251"/>
      </p:ext>
    </p:extLst>
  </p:cSld>
  <p:clrMapOvr>
    <a:masterClrMapping/>
  </p:clrMapOvr>
  <p:transition advClick="0" advTm="4000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188640"/>
            <a:ext cx="8640960" cy="6480720"/>
          </a:xfrm>
          <a:noFill/>
        </p:spPr>
      </p:pic>
    </p:spTree>
    <p:extLst>
      <p:ext uri="{BB962C8B-B14F-4D97-AF65-F5344CB8AC3E}">
        <p14:creationId xmlns:p14="http://schemas.microsoft.com/office/powerpoint/2010/main" val="1442963660"/>
      </p:ext>
    </p:extLst>
  </p:cSld>
  <p:clrMapOvr>
    <a:masterClrMapping/>
  </p:clrMapOvr>
  <p:transition advClick="0" advTm="4000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91836" y="722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Adventure walk!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1836" y="727142"/>
            <a:ext cx="8051800" cy="6038850"/>
          </a:xfrm>
          <a:noFill/>
        </p:spPr>
      </p:pic>
    </p:spTree>
    <p:extLst>
      <p:ext uri="{BB962C8B-B14F-4D97-AF65-F5344CB8AC3E}">
        <p14:creationId xmlns:p14="http://schemas.microsoft.com/office/powerpoint/2010/main" val="3857073015"/>
      </p:ext>
    </p:extLst>
  </p:cSld>
  <p:clrMapOvr>
    <a:masterClrMapping/>
  </p:clrMapOvr>
  <p:transition advClick="0" advTm="4000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095" y="415636"/>
            <a:ext cx="8641810" cy="6026727"/>
          </a:xfrm>
          <a:noFill/>
        </p:spPr>
      </p:pic>
    </p:spTree>
  </p:cSld>
  <p:clrMapOvr>
    <a:masterClrMapping/>
  </p:clrMapOvr>
  <p:transition advClick="0" advTm="4000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40" y="189630"/>
            <a:ext cx="8638320" cy="6478740"/>
          </a:xfrm>
          <a:noFill/>
        </p:spPr>
      </p:pic>
    </p:spTree>
  </p:cSld>
  <p:clrMapOvr>
    <a:masterClrMapping/>
  </p:clrMapOvr>
  <p:transition advClick="0" advTm="4000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022" y="189766"/>
            <a:ext cx="8637955" cy="6478466"/>
          </a:xfrm>
          <a:noFill/>
        </p:spPr>
      </p:pic>
    </p:spTree>
  </p:cSld>
  <p:clrMapOvr>
    <a:masterClrMapping/>
  </p:clrMapOvr>
  <p:transition advClick="0" advTm="4000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022" y="189766"/>
            <a:ext cx="8637954" cy="6478465"/>
          </a:xfrm>
          <a:noFill/>
        </p:spPr>
      </p:pic>
    </p:spTree>
    <p:extLst>
      <p:ext uri="{BB962C8B-B14F-4D97-AF65-F5344CB8AC3E}">
        <p14:creationId xmlns:p14="http://schemas.microsoft.com/office/powerpoint/2010/main" val="3046782472"/>
      </p:ext>
    </p:extLst>
  </p:cSld>
  <p:clrMapOvr>
    <a:masterClrMapping/>
  </p:clrMapOvr>
  <p:transition advClick="0" advTm="4000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8" cy="6357283"/>
          </a:xfrm>
          <a:noFill/>
        </p:spPr>
      </p:pic>
    </p:spTree>
    <p:extLst>
      <p:ext uri="{BB962C8B-B14F-4D97-AF65-F5344CB8AC3E}">
        <p14:creationId xmlns:p14="http://schemas.microsoft.com/office/powerpoint/2010/main" val="1510487604"/>
      </p:ext>
    </p:extLst>
  </p:cSld>
  <p:clrMapOvr>
    <a:masterClrMapping/>
  </p:clrMapOvr>
  <p:transition advClick="0" advTm="4000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1883" y="237413"/>
            <a:ext cx="8669661" cy="6357284"/>
          </a:xfrm>
          <a:noFill/>
        </p:spPr>
      </p:pic>
    </p:spTree>
    <p:extLst>
      <p:ext uri="{BB962C8B-B14F-4D97-AF65-F5344CB8AC3E}">
        <p14:creationId xmlns:p14="http://schemas.microsoft.com/office/powerpoint/2010/main" val="2510981014"/>
      </p:ext>
    </p:extLst>
  </p:cSld>
  <p:clrMapOvr>
    <a:masterClrMapping/>
  </p:clrMapOvr>
  <p:transition advClick="0" advTm="4000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>
            <a:extLst>
              <a:ext uri="{FF2B5EF4-FFF2-40B4-BE49-F238E27FC236}">
                <a16:creationId xmlns:a16="http://schemas.microsoft.com/office/drawing/2014/main" id="{3A85F80C-CB4B-A448-8746-C213B8811FFD}"/>
              </a:ext>
            </a:extLst>
          </p:cNvPr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186" y="183140"/>
            <a:ext cx="8655627" cy="6491720"/>
          </a:xfrm>
        </p:spPr>
      </p:pic>
    </p:spTree>
  </p:cSld>
  <p:clrMapOvr>
    <a:masterClrMapping/>
  </p:clrMapOvr>
  <p:transition advClick="0" advTm="4000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8" cy="6357284"/>
          </a:xfrm>
          <a:noFill/>
        </p:spPr>
      </p:pic>
    </p:spTree>
    <p:extLst>
      <p:ext uri="{BB962C8B-B14F-4D97-AF65-F5344CB8AC3E}">
        <p14:creationId xmlns:p14="http://schemas.microsoft.com/office/powerpoint/2010/main" val="4264137832"/>
      </p:ext>
    </p:extLst>
  </p:cSld>
  <p:clrMapOvr>
    <a:masterClrMapping/>
  </p:clrMapOvr>
  <p:transition advClick="0" advTm="4000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8" cy="6357284"/>
          </a:xfrm>
          <a:noFill/>
        </p:spPr>
      </p:pic>
    </p:spTree>
    <p:extLst>
      <p:ext uri="{BB962C8B-B14F-4D97-AF65-F5344CB8AC3E}">
        <p14:creationId xmlns:p14="http://schemas.microsoft.com/office/powerpoint/2010/main" val="224314468"/>
      </p:ext>
    </p:extLst>
  </p:cSld>
  <p:clrMapOvr>
    <a:masterClrMapping/>
  </p:clrMapOvr>
  <p:transition advClick="0" advTm="4000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8524" y="237413"/>
            <a:ext cx="8476377" cy="6357283"/>
          </a:xfrm>
          <a:noFill/>
        </p:spPr>
      </p:pic>
    </p:spTree>
    <p:extLst>
      <p:ext uri="{BB962C8B-B14F-4D97-AF65-F5344CB8AC3E}">
        <p14:creationId xmlns:p14="http://schemas.microsoft.com/office/powerpoint/2010/main" val="1338312791"/>
      </p:ext>
    </p:extLst>
  </p:cSld>
  <p:clrMapOvr>
    <a:masterClrMapping/>
  </p:clrMapOvr>
  <p:transition advClick="0" advTm="4000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82731" y="237413"/>
            <a:ext cx="4767962" cy="6357283"/>
          </a:xfrm>
          <a:noFill/>
        </p:spPr>
      </p:pic>
    </p:spTree>
    <p:extLst>
      <p:ext uri="{BB962C8B-B14F-4D97-AF65-F5344CB8AC3E}">
        <p14:creationId xmlns:p14="http://schemas.microsoft.com/office/powerpoint/2010/main" val="1066160131"/>
      </p:ext>
    </p:extLst>
  </p:cSld>
  <p:clrMapOvr>
    <a:masterClrMapping/>
  </p:clrMapOvr>
  <p:transition advClick="0" advTm="4000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-34636" y="23813"/>
            <a:ext cx="925252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Scavenger hunt and orienteering!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19712" y="871538"/>
            <a:ext cx="7904576" cy="5928432"/>
          </a:xfrm>
          <a:noFill/>
        </p:spPr>
      </p:pic>
    </p:spTree>
    <p:extLst>
      <p:ext uri="{BB962C8B-B14F-4D97-AF65-F5344CB8AC3E}">
        <p14:creationId xmlns:p14="http://schemas.microsoft.com/office/powerpoint/2010/main" val="4230731590"/>
      </p:ext>
    </p:extLst>
  </p:cSld>
  <p:clrMapOvr>
    <a:masterClrMapping/>
  </p:clrMapOvr>
  <p:transition advClick="0" advTm="4000"/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336" y="189252"/>
            <a:ext cx="8639328" cy="6479496"/>
          </a:xfrm>
          <a:noFill/>
        </p:spPr>
      </p:pic>
    </p:spTree>
  </p:cSld>
  <p:clrMapOvr>
    <a:masterClrMapping/>
  </p:clrMapOvr>
  <p:transition advClick="0" advTm="4000"/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336" y="189251"/>
            <a:ext cx="8639328" cy="6479496"/>
          </a:xfrm>
          <a:noFill/>
        </p:spPr>
      </p:pic>
    </p:spTree>
  </p:cSld>
  <p:clrMapOvr>
    <a:masterClrMapping/>
  </p:clrMapOvr>
  <p:transition advClick="0" advTm="4000"/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54" y="189641"/>
            <a:ext cx="8638290" cy="6478717"/>
          </a:xfrm>
          <a:noFill/>
        </p:spPr>
      </p:pic>
    </p:spTree>
  </p:cSld>
  <p:clrMapOvr>
    <a:masterClrMapping/>
  </p:clrMapOvr>
  <p:transition advClick="0" advTm="4000"/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57" y="189643"/>
            <a:ext cx="8638285" cy="6478713"/>
          </a:xfrm>
          <a:noFill/>
        </p:spPr>
      </p:pic>
    </p:spTree>
  </p:cSld>
  <p:clrMapOvr>
    <a:masterClrMapping/>
  </p:clrMapOvr>
  <p:transition advClick="0" advTm="4000"/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506" y="190129"/>
            <a:ext cx="8636988" cy="6477741"/>
          </a:xfrm>
          <a:noFill/>
        </p:spPr>
      </p:pic>
    </p:spTree>
  </p:cSld>
  <p:clrMapOvr>
    <a:masterClrMapping/>
  </p:clrMapOvr>
  <p:transition advClick="0" advTm="4000"/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92" y="189669"/>
            <a:ext cx="8638214" cy="6478660"/>
          </a:xfrm>
          <a:noFill/>
        </p:spPr>
      </p:pic>
    </p:spTree>
  </p:cSld>
  <p:clrMapOvr>
    <a:masterClrMapping/>
  </p:clrMapOvr>
  <p:transition advClick="0" advTm="4000"/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9" cy="6477516"/>
          </a:xfrm>
          <a:noFill/>
        </p:spPr>
      </p:pic>
    </p:spTree>
  </p:cSld>
  <p:clrMapOvr>
    <a:masterClrMapping/>
  </p:clrMapOvr>
  <p:transition advClick="0" advTm="4000"/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2024285285"/>
      </p:ext>
    </p:extLst>
  </p:cSld>
  <p:clrMapOvr>
    <a:masterClrMapping/>
  </p:clrMapOvr>
  <p:transition advClick="0" advTm="4000"/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3648778921"/>
      </p:ext>
    </p:extLst>
  </p:cSld>
  <p:clrMapOvr>
    <a:masterClrMapping/>
  </p:clrMapOvr>
  <p:transition advClick="0" advTm="4000"/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2225373381"/>
      </p:ext>
    </p:extLst>
  </p:cSld>
  <p:clrMapOvr>
    <a:masterClrMapping/>
  </p:clrMapOvr>
  <p:transition advClick="0" advTm="4000"/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461875366"/>
      </p:ext>
    </p:extLst>
  </p:cSld>
  <p:clrMapOvr>
    <a:masterClrMapping/>
  </p:clrMapOvr>
  <p:transition advClick="0" advTm="4000"/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654" y="190241"/>
            <a:ext cx="8636688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3382389471"/>
      </p:ext>
    </p:extLst>
  </p:cSld>
  <p:clrMapOvr>
    <a:masterClrMapping/>
  </p:clrMapOvr>
  <p:transition advClick="0" advTm="4000"/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049" y="273787"/>
            <a:ext cx="8413901" cy="6310426"/>
          </a:xfrm>
          <a:noFill/>
        </p:spPr>
      </p:pic>
    </p:spTree>
    <p:extLst>
      <p:ext uri="{BB962C8B-B14F-4D97-AF65-F5344CB8AC3E}">
        <p14:creationId xmlns:p14="http://schemas.microsoft.com/office/powerpoint/2010/main" val="676780566"/>
      </p:ext>
    </p:extLst>
  </p:cSld>
  <p:clrMapOvr>
    <a:masterClrMapping/>
  </p:clrMapOvr>
  <p:transition advClick="0" advTm="4000"/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049" y="273787"/>
            <a:ext cx="8413901" cy="6310425"/>
          </a:xfrm>
          <a:noFill/>
        </p:spPr>
      </p:pic>
    </p:spTree>
    <p:extLst>
      <p:ext uri="{BB962C8B-B14F-4D97-AF65-F5344CB8AC3E}">
        <p14:creationId xmlns:p14="http://schemas.microsoft.com/office/powerpoint/2010/main" val="2326386642"/>
      </p:ext>
    </p:extLst>
  </p:cSld>
  <p:clrMapOvr>
    <a:masterClrMapping/>
  </p:clrMapOvr>
  <p:transition advClick="0" advTm="4000"/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65049" y="273787"/>
            <a:ext cx="8413900" cy="6310425"/>
          </a:xfrm>
          <a:noFill/>
        </p:spPr>
      </p:pic>
    </p:spTree>
    <p:extLst>
      <p:ext uri="{BB962C8B-B14F-4D97-AF65-F5344CB8AC3E}">
        <p14:creationId xmlns:p14="http://schemas.microsoft.com/office/powerpoint/2010/main" val="1255332649"/>
      </p:ext>
    </p:extLst>
  </p:cSld>
  <p:clrMapOvr>
    <a:masterClrMapping/>
  </p:clrMapOvr>
  <p:transition advClick="0" advTm="4000"/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142929" y="190241"/>
            <a:ext cx="4858137" cy="6477516"/>
          </a:xfrm>
          <a:noFill/>
        </p:spPr>
      </p:pic>
    </p:spTree>
    <p:extLst>
      <p:ext uri="{BB962C8B-B14F-4D97-AF65-F5344CB8AC3E}">
        <p14:creationId xmlns:p14="http://schemas.microsoft.com/office/powerpoint/2010/main" val="1441717844"/>
      </p:ext>
    </p:extLst>
  </p:cSld>
  <p:clrMapOvr>
    <a:masterClrMapping/>
  </p:clrMapOvr>
  <p:transition advClick="0" advTm="4000"/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45655" y="-57005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Time to eat!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55782" y="862157"/>
            <a:ext cx="7809345" cy="58570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065" y="265552"/>
            <a:ext cx="8531872" cy="6398904"/>
          </a:xfrm>
          <a:noFill/>
        </p:spPr>
      </p:pic>
    </p:spTree>
  </p:cSld>
  <p:clrMapOvr>
    <a:masterClrMapping/>
  </p:clrMapOvr>
  <p:transition advClick="0" advTm="4000"/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</p:cSld>
  <p:clrMapOvr>
    <a:masterClrMapping/>
  </p:clrMapOvr>
  <p:transition advClick="0" advTm="4000"/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</p:cSld>
  <p:clrMapOvr>
    <a:masterClrMapping/>
  </p:clrMapOvr>
  <p:transition advClick="0" advTm="4000"/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7436" y="194466"/>
            <a:ext cx="8627540" cy="6470655"/>
          </a:xfrm>
          <a:noFill/>
        </p:spPr>
      </p:pic>
    </p:spTree>
    <p:extLst>
      <p:ext uri="{BB962C8B-B14F-4D97-AF65-F5344CB8AC3E}">
        <p14:creationId xmlns:p14="http://schemas.microsoft.com/office/powerpoint/2010/main" val="3207491898"/>
      </p:ext>
    </p:extLst>
  </p:cSld>
  <p:clrMapOvr>
    <a:masterClrMapping/>
  </p:clrMapOvr>
  <p:transition advClick="0" advTm="4000"/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>
                <a:solidFill>
                  <a:srgbClr val="FFFF00"/>
                </a:solidFill>
              </a:rPr>
              <a:t>Talent show and rap battle!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900383" y="1124744"/>
            <a:ext cx="7343232" cy="5507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08" y="118051"/>
            <a:ext cx="4199970" cy="6136988"/>
          </a:xfrm>
          <a:noFill/>
        </p:spPr>
      </p:pic>
      <p:pic>
        <p:nvPicPr>
          <p:cNvPr id="10" name="Picture 5">
            <a:extLst>
              <a:ext uri="{FF2B5EF4-FFF2-40B4-BE49-F238E27FC236}">
                <a16:creationId xmlns:a16="http://schemas.microsoft.com/office/drawing/2014/main" id="{6B225857-8922-C847-9C1C-847E456086DE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13307" y="493279"/>
            <a:ext cx="4026785" cy="6227620"/>
          </a:xfrm>
          <a:noFill/>
        </p:spPr>
      </p:pic>
    </p:spTree>
  </p:cSld>
  <p:clrMapOvr>
    <a:masterClrMapping/>
  </p:clrMapOvr>
  <p:transition advClick="0" advTm="4000"/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10" y="91254"/>
            <a:ext cx="4500910" cy="6004746"/>
          </a:xfrm>
          <a:noFill/>
        </p:spPr>
      </p:pic>
      <p:pic>
        <p:nvPicPr>
          <p:cNvPr id="2" name="Picture 5">
            <a:extLst>
              <a:ext uri="{FF2B5EF4-FFF2-40B4-BE49-F238E27FC236}">
                <a16:creationId xmlns:a16="http://schemas.microsoft.com/office/drawing/2014/main" id="{99CBEDF9-1053-4644-995E-43015CEFB2C7}"/>
              </a:ext>
            </a:extLst>
          </p:cNvPr>
          <p:cNvPicPr>
            <a:picLocks noGrp="1" noChangeAspect="1" noChangeArrowheads="1"/>
          </p:cNvPicPr>
          <p:nvPr>
            <p:ph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068455" y="350056"/>
            <a:ext cx="3971635" cy="6380404"/>
          </a:xfrm>
          <a:noFill/>
        </p:spPr>
      </p:pic>
    </p:spTree>
  </p:cSld>
  <p:clrMapOvr>
    <a:masterClrMapping/>
  </p:clrMapOvr>
  <p:transition advClick="0" advTm="4000"/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30908" y="184262"/>
            <a:ext cx="3740727" cy="5934974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138"/>
          <a:stretch/>
        </p:blipFill>
        <p:spPr bwMode="auto">
          <a:xfrm>
            <a:off x="5080000" y="380834"/>
            <a:ext cx="3740726" cy="63125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891" y="189669"/>
            <a:ext cx="8566208" cy="6424656"/>
          </a:xfrm>
        </p:spPr>
      </p:pic>
    </p:spTree>
  </p:cSld>
  <p:clrMapOvr>
    <a:masterClrMapping/>
  </p:clrMapOvr>
  <p:transition advClick="0" advTm="4000"/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214" y="189800"/>
            <a:ext cx="8639981" cy="6479986"/>
          </a:xfrm>
          <a:noFill/>
        </p:spPr>
      </p:pic>
    </p:spTree>
  </p:cSld>
  <p:clrMapOvr>
    <a:masterClrMapping/>
  </p:clrMapOvr>
  <p:transition advClick="0" advTm="4000"/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527" y="296652"/>
            <a:ext cx="3728928" cy="5683590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10474" y="842653"/>
            <a:ext cx="3809999" cy="58719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43227419"/>
      </p:ext>
    </p:extLst>
  </p:cSld>
  <p:clrMapOvr>
    <a:masterClrMapping/>
  </p:clrMapOvr>
  <p:transition advClick="0" advTm="4000"/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Design</a:t>
            </a:r>
          </a:p>
        </p:txBody>
      </p:sp>
      <p:pic>
        <p:nvPicPr>
          <p:cNvPr id="73731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597" y="1052736"/>
            <a:ext cx="7488832" cy="5616624"/>
          </a:xfrm>
        </p:spPr>
      </p:pic>
    </p:spTree>
  </p:cSld>
  <p:clrMapOvr>
    <a:masterClrMapping/>
  </p:clrMapOvr>
  <p:transition advClick="0" advTm="4000"/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260648"/>
            <a:ext cx="8640960" cy="6480720"/>
          </a:xfrm>
        </p:spPr>
      </p:pic>
    </p:spTree>
  </p:cSld>
  <p:clrMapOvr>
    <a:masterClrMapping/>
  </p:clrMapOvr>
  <p:transition advClick="0" advTm="4000"/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040" y="261039"/>
            <a:ext cx="8639918" cy="6479938"/>
          </a:xfrm>
        </p:spPr>
      </p:pic>
    </p:spTree>
  </p:cSld>
  <p:clrMapOvr>
    <a:masterClrMapping/>
  </p:clrMapOvr>
  <p:transition advClick="0" advTm="4000"/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502" y="261385"/>
            <a:ext cx="8638994" cy="6479245"/>
          </a:xfrm>
        </p:spPr>
      </p:pic>
    </p:spTree>
  </p:cSld>
  <p:clrMapOvr>
    <a:masterClrMapping/>
  </p:clrMapOvr>
  <p:transition advClick="0" advTm="4000"/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1520" y="260648"/>
            <a:ext cx="8640960" cy="6480720"/>
          </a:xfrm>
        </p:spPr>
      </p:pic>
    </p:spTree>
  </p:cSld>
  <p:clrMapOvr>
    <a:masterClrMapping/>
  </p:clrMapOvr>
  <p:transition advClick="0" advTm="4000"/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Heats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86E56C02-545A-48FE-9C27-15C78E3D4C2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43608" y="1520787"/>
            <a:ext cx="7488832" cy="4961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14190"/>
      </p:ext>
    </p:extLst>
  </p:cSld>
  <p:clrMapOvr>
    <a:masterClrMapping/>
  </p:clrMapOvr>
  <p:transition advClick="0" advTm="4000"/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4223F29-4910-4946-8251-692BF6D9B50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764" y="121323"/>
            <a:ext cx="8820472" cy="6615354"/>
          </a:xfrm>
          <a:prstGeom prst="rect">
            <a:avLst/>
          </a:prstGeom>
        </p:spPr>
      </p:pic>
    </p:spTree>
  </p:cSld>
  <p:clrMapOvr>
    <a:masterClrMapping/>
  </p:clrMapOvr>
  <p:transition advClick="0" advTm="4000"/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>
            <a:extLst>
              <a:ext uri="{FF2B5EF4-FFF2-40B4-BE49-F238E27FC236}">
                <a16:creationId xmlns:a16="http://schemas.microsoft.com/office/drawing/2014/main" id="{870249C1-DE6A-4EDB-921A-F4E201FFD91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39552" y="264967"/>
            <a:ext cx="8064896" cy="63280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D5AC02-75D9-4E9E-A70A-00EFA894284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536" y="260648"/>
            <a:ext cx="8496944" cy="6310434"/>
          </a:xfrm>
          <a:prstGeom prst="rect">
            <a:avLst/>
          </a:prstGeom>
        </p:spPr>
      </p:pic>
    </p:spTree>
  </p:cSld>
  <p:clrMapOvr>
    <a:masterClrMapping/>
  </p:clrMapOvr>
  <p:transition advClick="0" advTm="4000"/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9330411-9505-4C99-9018-1C62631C236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5536" y="332656"/>
            <a:ext cx="8352928" cy="6313260"/>
          </a:xfrm>
          <a:prstGeom prst="rect">
            <a:avLst/>
          </a:prstGeom>
        </p:spPr>
      </p:pic>
    </p:spTree>
  </p:cSld>
  <p:clrMapOvr>
    <a:masterClrMapping/>
  </p:clrMapOvr>
  <p:transition advClick="0" advTm="4000"/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>
            <a:extLst>
              <a:ext uri="{FF2B5EF4-FFF2-40B4-BE49-F238E27FC236}">
                <a16:creationId xmlns:a16="http://schemas.microsoft.com/office/drawing/2014/main" id="{84BF6219-B56F-4A0E-9944-A54924744C8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544" y="287508"/>
            <a:ext cx="8208912" cy="6282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advClick="0" advTm="4000"/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Finalists!</a:t>
            </a:r>
          </a:p>
        </p:txBody>
      </p:sp>
      <p:sp>
        <p:nvSpPr>
          <p:cNvPr id="8" name="AutoShape 2">
            <a:extLst>
              <a:ext uri="{FF2B5EF4-FFF2-40B4-BE49-F238E27FC236}">
                <a16:creationId xmlns:a16="http://schemas.microsoft.com/office/drawing/2014/main" id="{C36EE02A-585E-45A7-ABFD-FC24E377144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7" name="AutoShape 4">
            <a:extLst>
              <a:ext uri="{FF2B5EF4-FFF2-40B4-BE49-F238E27FC236}">
                <a16:creationId xmlns:a16="http://schemas.microsoft.com/office/drawing/2014/main" id="{42B3147D-EE96-4ED4-8E2E-38E0E399261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0" y="3429000"/>
            <a:ext cx="1008112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1298045-7E84-48F7-B65B-B952D0BF16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3832" y="1125538"/>
            <a:ext cx="7596336" cy="5697252"/>
          </a:xfrm>
          <a:prstGeom prst="rect">
            <a:avLst/>
          </a:prstGeom>
        </p:spPr>
      </p:pic>
    </p:spTree>
  </p:cSld>
  <p:clrMapOvr>
    <a:masterClrMapping/>
  </p:clrMapOvr>
  <p:transition advClick="0" advTm="4000"/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2267DA0-C79A-4798-A0B8-78AE258F023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780" y="229335"/>
            <a:ext cx="8532440" cy="6399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78070"/>
      </p:ext>
    </p:extLst>
  </p:cSld>
  <p:clrMapOvr>
    <a:masterClrMapping/>
  </p:clrMapOvr>
  <p:transition advClick="0" advTm="4000"/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Podium!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5F978F32-38DE-495C-B6BE-77D95660E8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97834" y="1125538"/>
            <a:ext cx="7548331" cy="5661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8929840"/>
      </p:ext>
    </p:extLst>
  </p:cSld>
  <p:clrMapOvr>
    <a:masterClrMapping/>
  </p:clrMapOvr>
  <p:transition advClick="0" advTm="4000"/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5496" y="277813"/>
            <a:ext cx="90010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The frog thing!  Champion 2022!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751B05F-EE6C-4776-AA06-8599EC1E4D0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403648" y="1125537"/>
            <a:ext cx="6624736" cy="5574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885113"/>
      </p:ext>
    </p:extLst>
  </p:cSld>
  <p:clrMapOvr>
    <a:masterClrMapping/>
  </p:clrMapOvr>
  <p:transition advClick="0" advTm="4000"/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Our last day!</a:t>
            </a:r>
          </a:p>
        </p:txBody>
      </p:sp>
      <p:pic>
        <p:nvPicPr>
          <p:cNvPr id="9113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1815" y="1125538"/>
            <a:ext cx="7344832" cy="5508624"/>
          </a:xfrm>
        </p:spPr>
      </p:pic>
    </p:spTree>
  </p:cSld>
  <p:clrMapOvr>
    <a:masterClrMapping/>
  </p:clrMapOvr>
  <p:transition advClick="0" advTm="4000"/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729" y="193675"/>
            <a:ext cx="8555564" cy="6416673"/>
          </a:xfrm>
        </p:spPr>
      </p:pic>
    </p:spTree>
  </p:cSld>
  <p:clrMapOvr>
    <a:masterClrMapping/>
  </p:clrMapOvr>
  <p:transition advClick="0" advTm="4000"/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0729" y="193675"/>
            <a:ext cx="8555564" cy="6416673"/>
          </a:xfrm>
        </p:spPr>
      </p:pic>
    </p:spTree>
    <p:extLst>
      <p:ext uri="{BB962C8B-B14F-4D97-AF65-F5344CB8AC3E}">
        <p14:creationId xmlns:p14="http://schemas.microsoft.com/office/powerpoint/2010/main" val="3021773708"/>
      </p:ext>
    </p:extLst>
  </p:cSld>
  <p:clrMapOvr>
    <a:masterClrMapping/>
  </p:clrMapOvr>
  <p:transition advClick="0" advTm="4000"/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467" y="190894"/>
            <a:ext cx="8637065" cy="6477798"/>
          </a:xfrm>
        </p:spPr>
      </p:pic>
    </p:spTree>
  </p:cSld>
  <p:clrMapOvr>
    <a:masterClrMapping/>
  </p:clrMapOvr>
  <p:transition advClick="0" advTm="4000"/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471" y="191647"/>
            <a:ext cx="8635057" cy="6476292"/>
          </a:xfrm>
        </p:spPr>
      </p:pic>
    </p:spTree>
  </p:cSld>
  <p:clrMapOvr>
    <a:masterClrMapping/>
  </p:clrMapOvr>
  <p:transition advClick="0" advTm="4000"/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>
                <a:solidFill>
                  <a:srgbClr val="FFFF00"/>
                </a:solidFill>
              </a:rPr>
              <a:t>Campfire cookout!</a:t>
            </a:r>
          </a:p>
        </p:txBody>
      </p:sp>
      <p:pic>
        <p:nvPicPr>
          <p:cNvPr id="9113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71815" y="1125538"/>
            <a:ext cx="7344832" cy="5508624"/>
          </a:xfrm>
        </p:spPr>
      </p:pic>
    </p:spTree>
    <p:extLst>
      <p:ext uri="{BB962C8B-B14F-4D97-AF65-F5344CB8AC3E}">
        <p14:creationId xmlns:p14="http://schemas.microsoft.com/office/powerpoint/2010/main" val="2230885661"/>
      </p:ext>
    </p:extLst>
  </p:cSld>
  <p:clrMapOvr>
    <a:masterClrMapping/>
  </p:clrMapOvr>
  <p:transition advClick="0" advTm="4000"/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3467" y="190894"/>
            <a:ext cx="8637064" cy="6477798"/>
          </a:xfrm>
        </p:spPr>
      </p:pic>
    </p:spTree>
    <p:extLst>
      <p:ext uri="{BB962C8B-B14F-4D97-AF65-F5344CB8AC3E}">
        <p14:creationId xmlns:p14="http://schemas.microsoft.com/office/powerpoint/2010/main" val="2699210952"/>
      </p:ext>
    </p:extLst>
  </p:cSld>
  <p:clrMapOvr>
    <a:masterClrMapping/>
  </p:clrMapOvr>
  <p:transition advClick="0" advTm="4000"/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9" cy="6476707"/>
          </a:xfrm>
        </p:spPr>
      </p:pic>
    </p:spTree>
    <p:extLst>
      <p:ext uri="{BB962C8B-B14F-4D97-AF65-F5344CB8AC3E}">
        <p14:creationId xmlns:p14="http://schemas.microsoft.com/office/powerpoint/2010/main" val="941987025"/>
      </p:ext>
    </p:extLst>
  </p:cSld>
  <p:clrMapOvr>
    <a:masterClrMapping/>
  </p:clrMapOvr>
  <p:transition advClick="0" advTm="4000"/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6118" y="292096"/>
            <a:ext cx="4056519" cy="6273808"/>
          </a:xfrm>
        </p:spPr>
      </p:pic>
      <p:pic>
        <p:nvPicPr>
          <p:cNvPr id="2" name="Content Placeholder 2">
            <a:extLst>
              <a:ext uri="{FF2B5EF4-FFF2-40B4-BE49-F238E27FC236}">
                <a16:creationId xmlns:a16="http://schemas.microsoft.com/office/drawing/2014/main" id="{AC58C3A8-83B4-F842-975E-C210A3F8FF31}"/>
              </a:ext>
            </a:extLst>
          </p:cNvPr>
          <p:cNvPicPr>
            <a:picLocks noGrp="1" noChangeAspect="1"/>
          </p:cNvPicPr>
          <p:nvPr>
            <p:ph/>
          </p:nvPr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91364" y="280864"/>
            <a:ext cx="4144817" cy="6374108"/>
          </a:xfrm>
        </p:spPr>
      </p:pic>
    </p:spTree>
    <p:extLst>
      <p:ext uri="{BB962C8B-B14F-4D97-AF65-F5344CB8AC3E}">
        <p14:creationId xmlns:p14="http://schemas.microsoft.com/office/powerpoint/2010/main" val="2863675696"/>
      </p:ext>
    </p:extLst>
  </p:cSld>
  <p:clrMapOvr>
    <a:masterClrMapping/>
  </p:clrMapOvr>
  <p:transition advClick="0" advTm="4000"/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9" cy="6476706"/>
          </a:xfrm>
        </p:spPr>
      </p:pic>
    </p:spTree>
    <p:extLst>
      <p:ext uri="{BB962C8B-B14F-4D97-AF65-F5344CB8AC3E}">
        <p14:creationId xmlns:p14="http://schemas.microsoft.com/office/powerpoint/2010/main" val="2672230136"/>
      </p:ext>
    </p:extLst>
  </p:cSld>
  <p:clrMapOvr>
    <a:masterClrMapping/>
  </p:clrMapOvr>
  <p:transition advClick="0" advTm="4000"/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4280515342"/>
      </p:ext>
    </p:extLst>
  </p:cSld>
  <p:clrMapOvr>
    <a:masterClrMapping/>
  </p:clrMapOvr>
  <p:transition advClick="0" advTm="4000"/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3222333694"/>
      </p:ext>
    </p:extLst>
  </p:cSld>
  <p:clrMapOvr>
    <a:masterClrMapping/>
  </p:clrMapOvr>
  <p:transition advClick="0" advTm="4000"/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669661659"/>
      </p:ext>
    </p:extLst>
  </p:cSld>
  <p:clrMapOvr>
    <a:masterClrMapping/>
  </p:clrMapOvr>
  <p:transition advClick="0" advTm="4000"/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3164414628"/>
      </p:ext>
    </p:extLst>
  </p:cSld>
  <p:clrMapOvr>
    <a:masterClrMapping/>
  </p:clrMapOvr>
  <p:transition advClick="0" advTm="4000"/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1981981701"/>
      </p:ext>
    </p:extLst>
  </p:cSld>
  <p:clrMapOvr>
    <a:masterClrMapping/>
  </p:clrMapOvr>
  <p:transition advClick="0" advTm="4000"/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2907460307"/>
      </p:ext>
    </p:extLst>
  </p:cSld>
  <p:clrMapOvr>
    <a:masterClrMapping/>
  </p:clrMapOvr>
  <p:transition advClick="0" advTm="4000"/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4176153497"/>
      </p:ext>
    </p:extLst>
  </p:cSld>
  <p:clrMapOvr>
    <a:masterClrMapping/>
  </p:clrMapOvr>
  <p:transition advClick="0" advTm="4000"/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1105859175"/>
      </p:ext>
    </p:extLst>
  </p:cSld>
  <p:clrMapOvr>
    <a:masterClrMapping/>
  </p:clrMapOvr>
  <p:transition advClick="0" advTm="4000"/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1369664116"/>
      </p:ext>
    </p:extLst>
  </p:cSld>
  <p:clrMapOvr>
    <a:masterClrMapping/>
  </p:clrMapOvr>
  <p:transition advClick="0" advTm="4000"/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3023910768"/>
      </p:ext>
    </p:extLst>
  </p:cSld>
  <p:clrMapOvr>
    <a:masterClrMapping/>
  </p:clrMapOvr>
  <p:transition advClick="0" advTm="4000"/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1960566486"/>
      </p:ext>
    </p:extLst>
  </p:cSld>
  <p:clrMapOvr>
    <a:masterClrMapping/>
  </p:clrMapOvr>
  <p:transition advClick="0" advTm="4000"/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4195" y="191440"/>
            <a:ext cx="8635608" cy="6476706"/>
          </a:xfrm>
        </p:spPr>
      </p:pic>
    </p:spTree>
    <p:extLst>
      <p:ext uri="{BB962C8B-B14F-4D97-AF65-F5344CB8AC3E}">
        <p14:creationId xmlns:p14="http://schemas.microsoft.com/office/powerpoint/2010/main" val="3669109772"/>
      </p:ext>
    </p:extLst>
  </p:cSld>
  <p:clrMapOvr>
    <a:masterClrMapping/>
  </p:clrMapOvr>
  <p:transition advClick="0" advTm="4000"/>
</p:sld>
</file>

<file path=ppt/theme/theme1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112</TotalTime>
  <Words>86</Words>
  <Application>Microsoft Office PowerPoint</Application>
  <PresentationFormat>On-screen Show (4:3)</PresentationFormat>
  <Paragraphs>18</Paragraphs>
  <Slides>117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117</vt:i4>
      </vt:variant>
    </vt:vector>
  </HeadingPairs>
  <TitlesOfParts>
    <vt:vector size="121" baseType="lpstr">
      <vt:lpstr>Arial</vt:lpstr>
      <vt:lpstr>Calibri</vt:lpstr>
      <vt:lpstr>Wingdings</vt:lpstr>
      <vt:lpstr>Ripple</vt:lpstr>
      <vt:lpstr>P6 visit to Greenhill YMCA 29th March – 1st April 2022</vt:lpstr>
      <vt:lpstr>Laser tag!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Climbing wall and abseiling!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Canoeing!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10th birthday!</vt:lpstr>
      <vt:lpstr>Blind trail!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Team Ropes Challenge!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Adventure walk!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Scavenger hunt and orienteering!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Time to eat!</vt:lpstr>
      <vt:lpstr>PowerPoint Presentation</vt:lpstr>
      <vt:lpstr>PowerPoint Presentation</vt:lpstr>
      <vt:lpstr>PowerPoint Presentation</vt:lpstr>
      <vt:lpstr>PowerPoint Presentation</vt:lpstr>
      <vt:lpstr>Talent show and rap battle!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Design</vt:lpstr>
      <vt:lpstr>PowerPoint Presentation</vt:lpstr>
      <vt:lpstr>PowerPoint Presentation</vt:lpstr>
      <vt:lpstr>PowerPoint Presentation</vt:lpstr>
      <vt:lpstr>PowerPoint Presentation</vt:lpstr>
      <vt:lpstr>The frog thing!  Heats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Finalists!</vt:lpstr>
      <vt:lpstr>PowerPoint Presentation</vt:lpstr>
      <vt:lpstr>The frog thing!  Podium!</vt:lpstr>
      <vt:lpstr>The frog thing!  Champion 2022!</vt:lpstr>
      <vt:lpstr>Our last day!</vt:lpstr>
      <vt:lpstr>PowerPoint Presentation</vt:lpstr>
      <vt:lpstr>PowerPoint Presentation</vt:lpstr>
      <vt:lpstr>PowerPoint Presentation</vt:lpstr>
      <vt:lpstr>PowerPoint Presentation</vt:lpstr>
      <vt:lpstr>Campfire cookout!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P6 visit to Ardnabannon  13th – 16th November 2012</dc:title>
  <dc:creator>abell356</dc:creator>
  <cp:lastModifiedBy>A BELL</cp:lastModifiedBy>
  <cp:revision>139</cp:revision>
  <dcterms:created xsi:type="dcterms:W3CDTF">2012-11-21T14:09:53Z</dcterms:created>
  <dcterms:modified xsi:type="dcterms:W3CDTF">2022-04-05T17:31:30Z</dcterms:modified>
</cp:coreProperties>
</file>