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84" r:id="rId2"/>
    <p:sldId id="286" r:id="rId3"/>
    <p:sldId id="289" r:id="rId4"/>
    <p:sldId id="285" r:id="rId5"/>
    <p:sldId id="280" r:id="rId6"/>
    <p:sldId id="281" r:id="rId7"/>
    <p:sldId id="282" r:id="rId8"/>
    <p:sldId id="287" r:id="rId9"/>
    <p:sldId id="288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omic Sans MS" panose="030F0702030302020204" pitchFamily="66" charset="0"/>
      <p:regular r:id="rId18"/>
      <p:bold r:id="rId19"/>
      <p:italic r:id="rId20"/>
      <p:boldItalic r:id="rId21"/>
    </p:embeddedFont>
    <p:embeddedFont>
      <p:font typeface="Tuffy-TTF" panose="020B0603060100000000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676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407D"/>
    <a:srgbClr val="007AC2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266" y="66"/>
      </p:cViewPr>
      <p:guideLst>
        <p:guide orient="horz" pos="2160"/>
        <p:guide pos="2676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the-runaway-iceberg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3724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7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7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hyperlink" Target="https://www.flickr.com/photos/usgeologicalsurvey/16596318588" TargetMode="Externa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7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/2.0/uk/" TargetMode="External"/><Relationship Id="rId3" Type="http://schemas.openxmlformats.org/officeDocument/2006/relationships/slideLayout" Target="../slideLayouts/slideLayout3.xml"/><Relationship Id="rId7" Type="http://schemas.openxmlformats.org/officeDocument/2006/relationships/hyperlink" Target="https://www.flickr.com/photos/105105658@N03/31786795992" TargetMode="Externa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5.jpeg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7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7.png"/><Relationship Id="rId5" Type="http://schemas.openxmlformats.org/officeDocument/2006/relationships/hyperlink" Target="https://commons.wikimedia.org/wiki/File:Crabeater_Seal_in_Pl%C3%A9neau_Bay,_Antarctica_(6058619759).jpg" TargetMode="Externa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542842F-A73A-4249-A17B-DDB1DCE6107B}"/>
              </a:ext>
            </a:extLst>
          </p:cNvPr>
          <p:cNvSpPr txBox="1"/>
          <p:nvPr/>
        </p:nvSpPr>
        <p:spPr>
          <a:xfrm>
            <a:off x="2769706" y="1913284"/>
            <a:ext cx="755373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Antarctic </a:t>
            </a:r>
          </a:p>
          <a:p>
            <a:r>
              <a:rPr lang="en-GB" sz="6600" b="1" dirty="0">
                <a:solidFill>
                  <a:schemeClr val="bg1"/>
                </a:solidFill>
                <a:latin typeface="Comic Sans MS" panose="030F0702030302020204" pitchFamily="66" charset="0"/>
              </a:rPr>
              <a:t>Seals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87986E-AE7C-49B1-B8F6-761B17E74D6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93638" y="4863548"/>
            <a:ext cx="1888434" cy="1888434"/>
          </a:xfrm>
          <a:prstGeom prst="ellipse">
            <a:avLst/>
          </a:prstGeom>
          <a:ln w="28575">
            <a:solidFill>
              <a:srgbClr val="01407D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872553-DDB1-49F6-86F1-67EB7C1AE08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605" y="170624"/>
            <a:ext cx="1742660" cy="1742660"/>
          </a:xfrm>
          <a:prstGeom prst="ellipse">
            <a:avLst/>
          </a:prstGeom>
          <a:ln w="28575">
            <a:solidFill>
              <a:srgbClr val="01407D"/>
            </a:solidFill>
          </a:ln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880BBF6-DD47-4014-98E5-9F7BEC6B14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92335" y="56553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28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A82A24-F9C8-4FB3-A0BF-017066C1CDC3}"/>
              </a:ext>
            </a:extLst>
          </p:cNvPr>
          <p:cNvSpPr/>
          <p:nvPr/>
        </p:nvSpPr>
        <p:spPr>
          <a:xfrm>
            <a:off x="2835966" y="660160"/>
            <a:ext cx="57116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/>
              <a:t>Antarctic Seals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80DD90-2381-4A3F-B9FF-53D21AFD3892}"/>
              </a:ext>
            </a:extLst>
          </p:cNvPr>
          <p:cNvSpPr/>
          <p:nvPr/>
        </p:nvSpPr>
        <p:spPr>
          <a:xfrm>
            <a:off x="709104" y="1736229"/>
            <a:ext cx="7838548" cy="37548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six species of seal in the Antarctic.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457200" indent="-457200">
              <a:buAutoNum type="arabicPeriod"/>
            </a:pPr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Weddell Seal</a:t>
            </a:r>
          </a:p>
          <a:p>
            <a:pPr marL="457200" indent="-457200">
              <a:buAutoNum type="arabicPeriod"/>
            </a:pPr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Leopard Seal</a:t>
            </a:r>
          </a:p>
          <a:p>
            <a:pPr marL="457200" indent="-457200">
              <a:buAutoNum type="arabicPeriod"/>
            </a:pPr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Elephant Seal</a:t>
            </a:r>
          </a:p>
          <a:p>
            <a:pPr marL="457200" indent="-457200">
              <a:buAutoNum type="arabicPeriod"/>
            </a:pPr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Fur Seal</a:t>
            </a:r>
          </a:p>
          <a:p>
            <a:pPr marL="457200" indent="-457200">
              <a:buAutoNum type="arabicPeriod"/>
            </a:pPr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Ross Seal</a:t>
            </a:r>
          </a:p>
          <a:p>
            <a:pPr marL="457200" indent="-457200">
              <a:buAutoNum type="arabicPeriod"/>
            </a:pPr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Crabeater Seal</a:t>
            </a:r>
          </a:p>
          <a:p>
            <a:pPr marL="457200" indent="-457200">
              <a:buAutoNum type="arabicPeriod"/>
            </a:pP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0A85D7-2F03-4BD2-BBBB-F29384B564E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9479" y="2886034"/>
            <a:ext cx="1878908" cy="1878908"/>
          </a:xfrm>
          <a:prstGeom prst="ellipse">
            <a:avLst/>
          </a:prstGeom>
          <a:ln w="28575">
            <a:solidFill>
              <a:srgbClr val="01407D"/>
            </a:solidFill>
          </a:ln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66C18B3-A84D-45BC-8738-E235A33B12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3095" y="56160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62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7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A82A24-F9C8-4FB3-A0BF-017066C1CDC3}"/>
              </a:ext>
            </a:extLst>
          </p:cNvPr>
          <p:cNvSpPr/>
          <p:nvPr/>
        </p:nvSpPr>
        <p:spPr>
          <a:xfrm>
            <a:off x="3432314" y="660160"/>
            <a:ext cx="57116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/>
              <a:t>Seals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80DD90-2381-4A3F-B9FF-53D21AFD3892}"/>
              </a:ext>
            </a:extLst>
          </p:cNvPr>
          <p:cNvSpPr/>
          <p:nvPr/>
        </p:nvSpPr>
        <p:spPr>
          <a:xfrm>
            <a:off x="1179443" y="1771184"/>
            <a:ext cx="7593496" cy="17151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36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Seals are mammals.  Most seals have a thick layer of blubber to help keep them warm.</a:t>
            </a:r>
            <a:endParaRPr lang="en-GB" sz="36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FA5644-D506-40A4-B380-3773AF788BF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648" y="3827963"/>
            <a:ext cx="2572796" cy="1715197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EF8FB50-493D-428F-A575-3664E17E51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2122" y="56553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235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7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A82A24-F9C8-4FB3-A0BF-017066C1CDC3}"/>
              </a:ext>
            </a:extLst>
          </p:cNvPr>
          <p:cNvSpPr/>
          <p:nvPr/>
        </p:nvSpPr>
        <p:spPr>
          <a:xfrm>
            <a:off x="3432314" y="660160"/>
            <a:ext cx="57116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/>
              <a:t>Weddell Seal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80DD90-2381-4A3F-B9FF-53D21AFD3892}"/>
              </a:ext>
            </a:extLst>
          </p:cNvPr>
          <p:cNvSpPr/>
          <p:nvPr/>
        </p:nvSpPr>
        <p:spPr>
          <a:xfrm>
            <a:off x="709104" y="1736229"/>
            <a:ext cx="4015683" cy="29546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Weddell seals use their sharp front teeth to chew and scrape breathing holes in the ice.</a:t>
            </a:r>
          </a:p>
          <a:p>
            <a:endParaRPr lang="en-GB" sz="24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They spend a lot of time living beneath the ice where they feed on fish.</a:t>
            </a:r>
          </a:p>
        </p:txBody>
      </p:sp>
      <p:pic>
        <p:nvPicPr>
          <p:cNvPr id="5" name="Picture 4" descr="A picture containing mammal, seal, aquatic mammal, close&#10;&#10;Description automatically generated">
            <a:extLst>
              <a:ext uri="{FF2B5EF4-FFF2-40B4-BE49-F238E27FC236}">
                <a16:creationId xmlns:a16="http://schemas.microsoft.com/office/drawing/2014/main" id="{DDB10B7D-5211-4ECC-B4DC-94052F17C3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017232" y="3673878"/>
            <a:ext cx="2909454" cy="1927041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ECFEC40-A2A1-45D0-A6DD-95DCB7687E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9843" y="57481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54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44386" y="1473200"/>
            <a:ext cx="3018391" cy="3018391"/>
          </a:xfrm>
          <a:prstGeom prst="ellipse">
            <a:avLst/>
          </a:prstGeom>
          <a:ln w="28575">
            <a:solidFill>
              <a:srgbClr val="01407D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Leopard Seal</a:t>
            </a:r>
          </a:p>
        </p:txBody>
      </p:sp>
      <p:sp>
        <p:nvSpPr>
          <p:cNvPr id="5" name="Rectangle 4"/>
          <p:cNvSpPr/>
          <p:nvPr/>
        </p:nvSpPr>
        <p:spPr>
          <a:xfrm>
            <a:off x="642843" y="1462488"/>
            <a:ext cx="4015683" cy="33855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Leopard seals are named after their spotted coats which make them look a little like a leopard!</a:t>
            </a:r>
          </a:p>
          <a:p>
            <a:endParaRPr lang="en-GB" sz="2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Leopard seals are fierce predators. This means they survive by eating other animals.</a:t>
            </a:r>
          </a:p>
          <a:p>
            <a:endParaRPr lang="en-GB" sz="2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Leopard seals eat krill, squid, fish, birds, other seals and penguins. </a:t>
            </a:r>
            <a:endParaRPr lang="en-GB" sz="20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ounded Rectangle 72">
            <a:extLst>
              <a:ext uri="{FF2B5EF4-FFF2-40B4-BE49-F238E27FC236}">
                <a16:creationId xmlns:a16="http://schemas.microsoft.com/office/drawing/2014/main" id="{1E20D6BB-8270-48AA-9F1E-24B89AE92540}"/>
              </a:ext>
            </a:extLst>
          </p:cNvPr>
          <p:cNvSpPr/>
          <p:nvPr/>
        </p:nvSpPr>
        <p:spPr>
          <a:xfrm>
            <a:off x="4760843" y="4932112"/>
            <a:ext cx="3398907" cy="1160713"/>
          </a:xfrm>
          <a:prstGeom prst="roundRect">
            <a:avLst>
              <a:gd name="adj" fmla="val 12385"/>
            </a:avLst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Did you know? Leopard seals can dive underwater for up to 15 minutes!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2666" y="4078026"/>
            <a:ext cx="4015684" cy="1092032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59C3B75-DA1D-4622-9FA6-BE66F4EAC3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4887" y="55268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519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22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40239" y="635739"/>
            <a:ext cx="1866143" cy="1866143"/>
          </a:xfrm>
          <a:prstGeom prst="ellipse">
            <a:avLst/>
          </a:prstGeom>
          <a:ln w="28575">
            <a:solidFill>
              <a:srgbClr val="01407D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Elephant Seal</a:t>
            </a:r>
          </a:p>
        </p:txBody>
      </p:sp>
      <p:sp>
        <p:nvSpPr>
          <p:cNvPr id="5" name="Rectangle 4"/>
          <p:cNvSpPr/>
          <p:nvPr/>
        </p:nvSpPr>
        <p:spPr>
          <a:xfrm>
            <a:off x="637618" y="1157112"/>
            <a:ext cx="4493379" cy="48936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Male elephant seals are bigger than females and have a large trunk-like nose, which is where they get their name.</a:t>
            </a:r>
          </a:p>
          <a:p>
            <a:endParaRPr lang="en-GB" sz="2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There are two types of elephant seals: the northern and the southern. The southern elephant seal is the type found in Antarctica.</a:t>
            </a:r>
          </a:p>
          <a:p>
            <a:endParaRPr lang="en-GB" sz="2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Southern elephant seals are the largest of all the seals. </a:t>
            </a:r>
          </a:p>
          <a:p>
            <a:endParaRPr lang="en-GB" sz="2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They can dive over 4900 metres and can stay underwater for more than two hours.</a:t>
            </a:r>
          </a:p>
        </p:txBody>
      </p:sp>
      <p:sp>
        <p:nvSpPr>
          <p:cNvPr id="11" name="Rounded Rectangle 72">
            <a:extLst>
              <a:ext uri="{FF2B5EF4-FFF2-40B4-BE49-F238E27FC236}">
                <a16:creationId xmlns:a16="http://schemas.microsoft.com/office/drawing/2014/main" id="{3DD11410-757C-4C2A-A0FD-9F2A6B2673E1}"/>
              </a:ext>
            </a:extLst>
          </p:cNvPr>
          <p:cNvSpPr/>
          <p:nvPr/>
        </p:nvSpPr>
        <p:spPr>
          <a:xfrm>
            <a:off x="5130997" y="4886052"/>
            <a:ext cx="3414415" cy="1415880"/>
          </a:xfrm>
          <a:prstGeom prst="roundRect">
            <a:avLst>
              <a:gd name="adj" fmla="val 11063"/>
            </a:avLst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Did you know? Male elephant seals can weigh as much as 4000 kilograms. That’s twice as heavy as a car!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65176" y="1743686"/>
            <a:ext cx="2808343" cy="2808343"/>
          </a:xfrm>
          <a:prstGeom prst="ellipse">
            <a:avLst/>
          </a:prstGeom>
          <a:ln w="28575">
            <a:solidFill>
              <a:srgbClr val="01407D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9537" y="4336148"/>
            <a:ext cx="2577736" cy="725695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29CF538-8A5B-4587-9BD9-D8F9F8D40C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52398" y="62583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10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456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Fur Seal</a:t>
            </a:r>
          </a:p>
        </p:txBody>
      </p:sp>
      <p:sp>
        <p:nvSpPr>
          <p:cNvPr id="5" name="Rectangle 4"/>
          <p:cNvSpPr/>
          <p:nvPr/>
        </p:nvSpPr>
        <p:spPr>
          <a:xfrm>
            <a:off x="631045" y="1274564"/>
            <a:ext cx="4317000" cy="4308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Fur seals have excellent hearing and sight. They can also turn their back flippers forwards, meaning they can walk (in a clumsy way) on land.</a:t>
            </a:r>
          </a:p>
          <a:p>
            <a:endParaRPr lang="en-GB" sz="2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They have thick fur and a thicker layer of blubber (fat) under their skin. This helps to keep them warm in Antarctic temperatures.</a:t>
            </a:r>
          </a:p>
          <a:p>
            <a:endParaRPr lang="en-GB" sz="2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Mother fur seals can recognise their babies by the unique noise they make. They can even recognise this call after four years apart!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07565" y="745877"/>
            <a:ext cx="3369708" cy="3369708"/>
          </a:xfrm>
          <a:prstGeom prst="ellipse">
            <a:avLst/>
          </a:prstGeom>
          <a:ln w="28575">
            <a:solidFill>
              <a:srgbClr val="01407D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64249" y="3323928"/>
            <a:ext cx="1997925" cy="1997925"/>
          </a:xfrm>
          <a:prstGeom prst="ellipse">
            <a:avLst/>
          </a:prstGeom>
          <a:ln w="28575">
            <a:solidFill>
              <a:srgbClr val="01407D"/>
            </a:solidFill>
          </a:ln>
        </p:spPr>
      </p:pic>
      <p:sp>
        <p:nvSpPr>
          <p:cNvPr id="10" name="Rounded Rectangle 72">
            <a:extLst>
              <a:ext uri="{FF2B5EF4-FFF2-40B4-BE49-F238E27FC236}">
                <a16:creationId xmlns:a16="http://schemas.microsoft.com/office/drawing/2014/main" id="{EBEB3006-A032-450C-B9EB-314C8F5C33C0}"/>
              </a:ext>
            </a:extLst>
          </p:cNvPr>
          <p:cNvSpPr/>
          <p:nvPr/>
        </p:nvSpPr>
        <p:spPr>
          <a:xfrm>
            <a:off x="4860923" y="5321853"/>
            <a:ext cx="3816350" cy="854246"/>
          </a:xfrm>
          <a:prstGeom prst="roundRect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/>
              <a:t>Did you know? Male fur seals are five times bigger than females!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6827" y="4115585"/>
            <a:ext cx="1890542" cy="1219307"/>
          </a:xfrm>
          <a:prstGeom prst="rect">
            <a:avLst/>
          </a:prstGeom>
        </p:spPr>
      </p:pic>
      <p:sp>
        <p:nvSpPr>
          <p:cNvPr id="14" name="TextBox 21"/>
          <p:cNvSpPr txBox="1">
            <a:spLocks noChangeArrowheads="1"/>
          </p:cNvSpPr>
          <p:nvPr/>
        </p:nvSpPr>
        <p:spPr bwMode="auto">
          <a:xfrm>
            <a:off x="2789545" y="6245477"/>
            <a:ext cx="356491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“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7"/>
              </a:rPr>
              <a:t>Baby Fur Seal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” by [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Rob </a:t>
            </a:r>
            <a:r>
              <a:rPr lang="en-GB" altLang="en-US" sz="500" b="1" dirty="0" err="1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Oo</a:t>
            </a:r>
            <a:r>
              <a:rPr lang="en-GB" altLang="en-US" sz="500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] is licensed under </a:t>
            </a:r>
            <a:r>
              <a:rPr lang="en-GB" altLang="en-US" sz="500" b="1" dirty="0"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  <a:hlinkClick r:id="rId8"/>
              </a:rPr>
              <a:t>CC BY 2.0</a:t>
            </a:r>
            <a:endParaRPr lang="en-GB" altLang="en-US" sz="500" b="1" dirty="0">
              <a:latin typeface="Tuffy-TTF" panose="020B0603060100000000" pitchFamily="34" charset="0"/>
              <a:ea typeface="Tuffy" panose="020B0603060100000000" pitchFamily="34" charset="0"/>
              <a:cs typeface="Arial" panose="020B0604020202020204" pitchFamily="34" charset="0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25FF659-04FF-4040-A351-98DDAE25AD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31045" y="563587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05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14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A82A24-F9C8-4FB3-A0BF-017066C1CDC3}"/>
              </a:ext>
            </a:extLst>
          </p:cNvPr>
          <p:cNvSpPr/>
          <p:nvPr/>
        </p:nvSpPr>
        <p:spPr>
          <a:xfrm>
            <a:off x="3432314" y="660160"/>
            <a:ext cx="57116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/>
              <a:t>Ross Seal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80DD90-2381-4A3F-B9FF-53D21AFD3892}"/>
              </a:ext>
            </a:extLst>
          </p:cNvPr>
          <p:cNvSpPr/>
          <p:nvPr/>
        </p:nvSpPr>
        <p:spPr>
          <a:xfrm>
            <a:off x="709104" y="1736229"/>
            <a:ext cx="4015683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Ross seals like to be left alone. They are solitary creatures who live in very dense icy areas which are hard to reach. </a:t>
            </a:r>
          </a:p>
          <a:p>
            <a:endParaRPr lang="en-GB" sz="2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GB" sz="20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They have very large eyes which scientists think helps them search for their prey.</a:t>
            </a:r>
            <a:endParaRPr lang="en-GB" sz="20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29E6C59-22B6-4E0C-9252-011B6FC2D9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437" y="3578087"/>
            <a:ext cx="2704624" cy="1906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5FFC1B0-C3CE-4E90-BC18-47EEED156A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9104" y="57348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621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A82A24-F9C8-4FB3-A0BF-017066C1CDC3}"/>
              </a:ext>
            </a:extLst>
          </p:cNvPr>
          <p:cNvSpPr/>
          <p:nvPr/>
        </p:nvSpPr>
        <p:spPr>
          <a:xfrm>
            <a:off x="3432314" y="660160"/>
            <a:ext cx="57116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dirty="0"/>
              <a:t>Crabeater Seal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80DD90-2381-4A3F-B9FF-53D21AFD3892}"/>
              </a:ext>
            </a:extLst>
          </p:cNvPr>
          <p:cNvSpPr/>
          <p:nvPr/>
        </p:nvSpPr>
        <p:spPr>
          <a:xfrm>
            <a:off x="709104" y="1736229"/>
            <a:ext cx="4015683" cy="25853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Crabeater seals don’t actually eat crabs! They have special teeth which act like a sieve and this helps them to catch krill.</a:t>
            </a:r>
          </a:p>
        </p:txBody>
      </p:sp>
      <p:pic>
        <p:nvPicPr>
          <p:cNvPr id="5" name="Picture 4" descr="A picture containing outdoor, aquatic mammal, seal, water&#10;&#10;Description automatically generated">
            <a:extLst>
              <a:ext uri="{FF2B5EF4-FFF2-40B4-BE49-F238E27FC236}">
                <a16:creationId xmlns:a16="http://schemas.microsoft.com/office/drawing/2014/main" id="{095F14AC-AE68-4F6C-B149-344CAF6D8C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817723" y="3244812"/>
            <a:ext cx="2615756" cy="1967948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C8DC1D1-4163-45C4-A622-5FD588603B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40905" y="557585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51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353</TotalTime>
  <Words>427</Words>
  <Application>Microsoft Office PowerPoint</Application>
  <PresentationFormat>On-screen Show (4:3)</PresentationFormat>
  <Paragraphs>47</Paragraphs>
  <Slides>10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Tuffy-TTF</vt:lpstr>
      <vt:lpstr>Arial</vt:lpstr>
      <vt:lpstr>Comic Sans MS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Leopard Seal</vt:lpstr>
      <vt:lpstr>Elephant Seal</vt:lpstr>
      <vt:lpstr>Fur Seal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N McWilliams</cp:lastModifiedBy>
  <cp:revision>31</cp:revision>
  <dcterms:created xsi:type="dcterms:W3CDTF">2019-12-12T16:36:18Z</dcterms:created>
  <dcterms:modified xsi:type="dcterms:W3CDTF">2021-01-28T12:35:15Z</dcterms:modified>
</cp:coreProperties>
</file>