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32" r:id="rId4"/>
    <p:sldId id="338" r:id="rId5"/>
    <p:sldId id="258" r:id="rId6"/>
    <p:sldId id="263" r:id="rId7"/>
    <p:sldId id="260" r:id="rId8"/>
    <p:sldId id="333" r:id="rId9"/>
    <p:sldId id="261" r:id="rId10"/>
    <p:sldId id="262" r:id="rId11"/>
    <p:sldId id="264" r:id="rId12"/>
    <p:sldId id="341" r:id="rId13"/>
    <p:sldId id="265" r:id="rId14"/>
    <p:sldId id="347" r:id="rId15"/>
    <p:sldId id="340" r:id="rId16"/>
    <p:sldId id="266" r:id="rId17"/>
    <p:sldId id="343" r:id="rId18"/>
    <p:sldId id="344" r:id="rId19"/>
    <p:sldId id="345" r:id="rId20"/>
    <p:sldId id="34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348" r:id="rId29"/>
    <p:sldId id="349" r:id="rId30"/>
    <p:sldId id="350" r:id="rId31"/>
    <p:sldId id="351" r:id="rId32"/>
    <p:sldId id="352" r:id="rId33"/>
    <p:sldId id="353" r:id="rId34"/>
    <p:sldId id="354" r:id="rId35"/>
    <p:sldId id="355" r:id="rId36"/>
    <p:sldId id="356" r:id="rId37"/>
    <p:sldId id="357" r:id="rId38"/>
    <p:sldId id="274" r:id="rId39"/>
    <p:sldId id="275" r:id="rId40"/>
    <p:sldId id="334" r:id="rId41"/>
    <p:sldId id="276" r:id="rId42"/>
    <p:sldId id="277" r:id="rId43"/>
    <p:sldId id="335" r:id="rId44"/>
    <p:sldId id="358" r:id="rId45"/>
    <p:sldId id="278" r:id="rId46"/>
    <p:sldId id="336" r:id="rId47"/>
    <p:sldId id="279" r:id="rId48"/>
    <p:sldId id="280" r:id="rId49"/>
    <p:sldId id="337" r:id="rId50"/>
    <p:sldId id="281" r:id="rId51"/>
    <p:sldId id="359" r:id="rId52"/>
    <p:sldId id="360" r:id="rId53"/>
    <p:sldId id="363" r:id="rId54"/>
    <p:sldId id="379" r:id="rId55"/>
    <p:sldId id="365" r:id="rId56"/>
    <p:sldId id="364" r:id="rId57"/>
    <p:sldId id="362" r:id="rId58"/>
    <p:sldId id="361" r:id="rId59"/>
    <p:sldId id="366" r:id="rId60"/>
    <p:sldId id="384" r:id="rId61"/>
    <p:sldId id="283" r:id="rId62"/>
    <p:sldId id="282" r:id="rId63"/>
    <p:sldId id="370" r:id="rId64"/>
    <p:sldId id="371" r:id="rId65"/>
    <p:sldId id="372" r:id="rId66"/>
    <p:sldId id="373" r:id="rId67"/>
    <p:sldId id="374" r:id="rId68"/>
    <p:sldId id="375" r:id="rId69"/>
    <p:sldId id="378" r:id="rId70"/>
    <p:sldId id="376" r:id="rId71"/>
    <p:sldId id="377" r:id="rId72"/>
    <p:sldId id="367" r:id="rId73"/>
    <p:sldId id="380" r:id="rId74"/>
    <p:sldId id="381" r:id="rId75"/>
    <p:sldId id="382" r:id="rId76"/>
    <p:sldId id="383" r:id="rId77"/>
    <p:sldId id="368" r:id="rId78"/>
    <p:sldId id="369" r:id="rId79"/>
    <p:sldId id="284" r:id="rId80"/>
    <p:sldId id="285" r:id="rId81"/>
    <p:sldId id="286" r:id="rId82"/>
    <p:sldId id="287" r:id="rId83"/>
    <p:sldId id="290" r:id="rId84"/>
    <p:sldId id="291" r:id="rId85"/>
    <p:sldId id="292" r:id="rId86"/>
    <p:sldId id="293" r:id="rId87"/>
    <p:sldId id="294" r:id="rId88"/>
    <p:sldId id="297" r:id="rId89"/>
    <p:sldId id="295" r:id="rId90"/>
    <p:sldId id="296" r:id="rId91"/>
    <p:sldId id="298" r:id="rId92"/>
    <p:sldId id="299" r:id="rId93"/>
    <p:sldId id="300" r:id="rId94"/>
    <p:sldId id="301" r:id="rId95"/>
    <p:sldId id="302" r:id="rId96"/>
    <p:sldId id="303" r:id="rId97"/>
    <p:sldId id="304" r:id="rId98"/>
    <p:sldId id="305" r:id="rId99"/>
    <p:sldId id="385" r:id="rId100"/>
    <p:sldId id="386" r:id="rId101"/>
    <p:sldId id="318" r:id="rId102"/>
    <p:sldId id="316" r:id="rId103"/>
    <p:sldId id="323" r:id="rId104"/>
    <p:sldId id="395" r:id="rId105"/>
    <p:sldId id="320" r:id="rId106"/>
    <p:sldId id="324" r:id="rId107"/>
    <p:sldId id="326" r:id="rId108"/>
    <p:sldId id="322" r:id="rId109"/>
    <p:sldId id="321" r:id="rId110"/>
    <p:sldId id="387" r:id="rId111"/>
    <p:sldId id="319" r:id="rId112"/>
    <p:sldId id="325" r:id="rId113"/>
    <p:sldId id="388" r:id="rId114"/>
    <p:sldId id="389" r:id="rId115"/>
    <p:sldId id="328" r:id="rId116"/>
    <p:sldId id="390" r:id="rId117"/>
    <p:sldId id="329" r:id="rId118"/>
    <p:sldId id="330" r:id="rId119"/>
    <p:sldId id="391" r:id="rId120"/>
    <p:sldId id="392" r:id="rId121"/>
    <p:sldId id="393" r:id="rId122"/>
    <p:sldId id="394" r:id="rId123"/>
    <p:sldId id="396" r:id="rId1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FA462-1F54-462D-8662-475BC0E6F474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34C02-1EC8-4857-9F1A-4978C42AC9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AA651-73AB-4629-A08E-9B1CA22E2CA8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852C6-07E7-4218-A71B-0839AE2B2B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E08B2-7812-4A93-A070-0BCAF43829DB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15FB2-5414-4F6F-B0EA-FE0F98E264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5D15A-FF75-4B44-9176-5654A308F651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CEBE7-BD7F-4A04-9C97-5BD5541A44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DADEC-C747-4306-885B-E22102B3659F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5D99C-9668-415E-BE0F-5E57B3F93A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43545-AA25-4B63-AC6C-489B05B6B6DF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82744-B921-4734-AF99-5A576E0FB2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B879D-028D-48BC-B5AA-922DB08EDA49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A6023-38E1-4EDF-823D-2C51C7BAB3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23FC3-0872-40D5-ACB0-090CC271B04F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7D028-42CD-4FBF-B58F-7AFE7C83A3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D594E-147F-490F-95D2-795CFC6B622A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3A00C-B58C-40B7-A6AD-7190BB8896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3E68D-6BC0-45BD-876D-06CF17871AE0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65520-284D-4068-80E6-4931A19AB2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2A9E6-A9E7-466F-B1B7-EBCE34E034D3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636D0-71C2-405F-BDF3-2AEDA8C969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1C91F2-23E5-443C-85D4-5DB432DD25BA}" type="datetimeFigureOut">
              <a:rPr lang="en-GB"/>
              <a:pPr>
                <a:defRPr/>
              </a:pPr>
              <a:t>31/05/2016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9EEFCA-DF48-4DF4-BD20-70EA995987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4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4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4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4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4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4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4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4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4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4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4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4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4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4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4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4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4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4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4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4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4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4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4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4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4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4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4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4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4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088" y="260350"/>
            <a:ext cx="7772400" cy="12541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smtClean="0"/>
              <a:t>P7 residential at the </a:t>
            </a:r>
            <a:br>
              <a:rPr lang="en-GB" b="1" dirty="0" smtClean="0"/>
            </a:br>
            <a:r>
              <a:rPr lang="en-GB" b="1" dirty="0" smtClean="0"/>
              <a:t>Folk Museum May 2016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260551" y="1556792"/>
            <a:ext cx="6718906" cy="504056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A Victorian school lesson!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55576" y="1053300"/>
            <a:ext cx="7416824" cy="556261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59" cy="6480719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9" y="188640"/>
            <a:ext cx="8640958" cy="648071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79871" y="260993"/>
            <a:ext cx="4157226" cy="554392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16285" y="908720"/>
            <a:ext cx="4266474" cy="568863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9" y="188640"/>
            <a:ext cx="8640958" cy="6480719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79871" y="260994"/>
            <a:ext cx="4157226" cy="554392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16285" y="908720"/>
            <a:ext cx="4266473" cy="568863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377" y="188640"/>
            <a:ext cx="8639261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79871" y="261472"/>
            <a:ext cx="4157226" cy="554296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16285" y="909200"/>
            <a:ext cx="4266474" cy="568767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79871" y="261697"/>
            <a:ext cx="4157226" cy="554251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17014" y="909200"/>
            <a:ext cx="4265016" cy="568767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80040" y="261697"/>
            <a:ext cx="4156888" cy="554251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18205" y="909200"/>
            <a:ext cx="4262633" cy="568767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Courtroom drama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27584" y="908720"/>
            <a:ext cx="7632848" cy="572544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88640"/>
            <a:ext cx="8640960" cy="648072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663" y="189229"/>
            <a:ext cx="8638690" cy="647954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663" y="189491"/>
            <a:ext cx="8638690" cy="6479017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291"/>
            <a:ext cx="8638474" cy="6479417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105" y="189254"/>
            <a:ext cx="8637806" cy="647949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3" cy="6478855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3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3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122" y="189572"/>
            <a:ext cx="8637771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122" y="189835"/>
            <a:ext cx="8637771" cy="647832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849" y="189835"/>
            <a:ext cx="8636317" cy="647832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849" y="190381"/>
            <a:ext cx="8636317" cy="647723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6510" y="190381"/>
            <a:ext cx="8634994" cy="647723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6862" y="190381"/>
            <a:ext cx="8634289" cy="647723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6862" y="191141"/>
            <a:ext cx="8634289" cy="647571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6862" y="191141"/>
            <a:ext cx="8634288" cy="647571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Out and about!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27584" y="1197010"/>
            <a:ext cx="7272808" cy="545460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3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698125" y="189572"/>
            <a:ext cx="7891764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426" y="189572"/>
            <a:ext cx="863716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80399" y="261697"/>
            <a:ext cx="4156170" cy="554251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18205" y="910790"/>
            <a:ext cx="4262633" cy="568449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410" y="189572"/>
            <a:ext cx="8637194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096" y="189572"/>
            <a:ext cx="8637821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466" y="189572"/>
            <a:ext cx="863708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755" y="189572"/>
            <a:ext cx="8636503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1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79512" y="836712"/>
            <a:ext cx="8759463" cy="525658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90270"/>
            <a:ext cx="8638472" cy="6477457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Craft and cooking!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55576" y="1197514"/>
            <a:ext cx="7272808" cy="545460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1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0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0" cy="647885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69" cy="647885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393" y="189572"/>
            <a:ext cx="8637224" cy="647885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393" y="190737"/>
            <a:ext cx="8637224" cy="647652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79512" y="692696"/>
            <a:ext cx="4155992" cy="554251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572000" y="1556792"/>
            <a:ext cx="4262449" cy="319683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393" y="190737"/>
            <a:ext cx="8637224" cy="647652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80488" y="261697"/>
            <a:ext cx="4155992" cy="554251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18297" y="910790"/>
            <a:ext cx="4262449" cy="568449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A walk in the countryside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99592" y="1196752"/>
            <a:ext cx="7272808" cy="545460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90270"/>
            <a:ext cx="8638472" cy="6477457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702" y="190270"/>
            <a:ext cx="8636609" cy="6477457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It’s time to meet the...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99592" y="1197340"/>
            <a:ext cx="7272808" cy="545343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251520" y="1124744"/>
            <a:ext cx="4155992" cy="554251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16016" y="1124744"/>
            <a:ext cx="4262449" cy="5537705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78852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...psycho goats!!!</a:t>
            </a: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Object detectives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124744"/>
            <a:ext cx="8519478" cy="511256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837011"/>
            <a:ext cx="8638472" cy="518397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837211"/>
            <a:ext cx="8638472" cy="5183575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837011"/>
            <a:ext cx="8638472" cy="518397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837011"/>
            <a:ext cx="8638472" cy="518397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837225"/>
            <a:ext cx="8638472" cy="5183547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Barn dance!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55576" y="1197514"/>
            <a:ext cx="7272808" cy="545460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427" y="189572"/>
            <a:ext cx="8637160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120" y="189572"/>
            <a:ext cx="8637774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2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711" y="189572"/>
            <a:ext cx="8636591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805" y="189572"/>
            <a:ext cx="8636403" cy="64788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2" y="189572"/>
            <a:ext cx="8638471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1" y="189572"/>
            <a:ext cx="8638470" cy="64788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848" y="189572"/>
            <a:ext cx="8636316" cy="647885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150" y="189572"/>
            <a:ext cx="8637712" cy="647885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2" y="189572"/>
            <a:ext cx="8638468" cy="647885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2" y="189572"/>
            <a:ext cx="8638468" cy="647885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3" y="189572"/>
            <a:ext cx="8638466" cy="6478850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80081" y="188639"/>
            <a:ext cx="4247334" cy="566409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4626156" y="837009"/>
            <a:ext cx="4338125" cy="578357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80081" y="189576"/>
            <a:ext cx="4247334" cy="566221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4626156" y="837362"/>
            <a:ext cx="4338125" cy="578286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678" y="189572"/>
            <a:ext cx="8636651" cy="647884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41387"/>
          </a:xfrm>
        </p:spPr>
        <p:txBody>
          <a:bodyPr/>
          <a:lstStyle/>
          <a:p>
            <a:pPr eaLnBrk="1" hangingPunct="1"/>
            <a:r>
              <a:rPr lang="en-GB" smtClean="0"/>
              <a:t>Transport Museum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55575" y="980728"/>
            <a:ext cx="7562701" cy="567080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5" y="190270"/>
            <a:ext cx="8638457" cy="647744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6694" y="191012"/>
            <a:ext cx="8634615" cy="647596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4000"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80172" y="188639"/>
            <a:ext cx="4247152" cy="566409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4626623" y="836712"/>
            <a:ext cx="4337191" cy="578416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104" y="189572"/>
            <a:ext cx="8637799" cy="647884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094" y="189572"/>
            <a:ext cx="8637817" cy="647884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4" y="837009"/>
            <a:ext cx="8638459" cy="5183969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716474" y="908720"/>
            <a:ext cx="4247152" cy="5664091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179980" y="188640"/>
            <a:ext cx="4337189" cy="578416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716016" y="909361"/>
            <a:ext cx="4248068" cy="5662809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179980" y="188641"/>
            <a:ext cx="4337189" cy="578416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4" y="837009"/>
            <a:ext cx="8638459" cy="5183969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5" y="190270"/>
            <a:ext cx="8638457" cy="6477446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716016" y="909426"/>
            <a:ext cx="4248068" cy="566267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179980" y="188641"/>
            <a:ext cx="4337188" cy="578416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716954" y="909361"/>
            <a:ext cx="4246191" cy="5662809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179980" y="188641"/>
            <a:ext cx="4337188" cy="578416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5" y="189572"/>
            <a:ext cx="8638456" cy="647884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716954" y="909361"/>
            <a:ext cx="4246191" cy="566280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179980" y="188641"/>
            <a:ext cx="4337188" cy="578416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4775" y="190270"/>
            <a:ext cx="8638456" cy="6477445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764" y="189572"/>
            <a:ext cx="8636477" cy="647884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716954" y="909971"/>
            <a:ext cx="4246191" cy="566158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179980" y="188641"/>
            <a:ext cx="4337187" cy="578416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764" y="191012"/>
            <a:ext cx="8636477" cy="647596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5764" y="191012"/>
            <a:ext cx="8636476" cy="647596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6694" y="191012"/>
            <a:ext cx="8634616" cy="647596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717320" y="909971"/>
            <a:ext cx="4245458" cy="566158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179980" y="188641"/>
            <a:ext cx="4337187" cy="5784162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500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41</Words>
  <Application>Microsoft Office PowerPoint</Application>
  <PresentationFormat>On-screen Show (4:3)</PresentationFormat>
  <Paragraphs>11</Paragraphs>
  <Slides>123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123</vt:i4>
      </vt:variant>
    </vt:vector>
  </HeadingPairs>
  <TitlesOfParts>
    <vt:vector size="126" baseType="lpstr">
      <vt:lpstr>Arial</vt:lpstr>
      <vt:lpstr>Calibri</vt:lpstr>
      <vt:lpstr>Office Theme</vt:lpstr>
      <vt:lpstr>P7 residential at the  Folk Museum May 2016</vt:lpstr>
      <vt:lpstr>A Victorian school lesson!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Courtroom drama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Out and about!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Craft and cooking!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A walk in the countryside</vt:lpstr>
      <vt:lpstr>Slide 73</vt:lpstr>
      <vt:lpstr>Slide 74</vt:lpstr>
      <vt:lpstr>It’s time to meet the...</vt:lpstr>
      <vt:lpstr>...psycho goats!!!</vt:lpstr>
      <vt:lpstr>Object detectives</vt:lpstr>
      <vt:lpstr>Slide 78</vt:lpstr>
      <vt:lpstr>Slide 79</vt:lpstr>
      <vt:lpstr>Slide 80</vt:lpstr>
      <vt:lpstr>Slide 81</vt:lpstr>
      <vt:lpstr>Slide 82</vt:lpstr>
      <vt:lpstr>Barn dance!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Transport Museum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Slide 116</vt:lpstr>
      <vt:lpstr>Slide 117</vt:lpstr>
      <vt:lpstr>Slide 118</vt:lpstr>
      <vt:lpstr>Slide 119</vt:lpstr>
      <vt:lpstr>Slide 120</vt:lpstr>
      <vt:lpstr>Slide 121</vt:lpstr>
      <vt:lpstr>Slide 122</vt:lpstr>
      <vt:lpstr>Slide 123</vt:lpstr>
    </vt:vector>
  </TitlesOfParts>
  <Company>C2K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P7 residential at the  Folk Museum 2014</dc:title>
  <dc:creator>A BELL</dc:creator>
  <cp:lastModifiedBy>AB</cp:lastModifiedBy>
  <cp:revision>47</cp:revision>
  <dcterms:created xsi:type="dcterms:W3CDTF">2014-06-09T13:37:19Z</dcterms:created>
  <dcterms:modified xsi:type="dcterms:W3CDTF">2016-05-31T19:44:23Z</dcterms:modified>
</cp:coreProperties>
</file>