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78" r:id="rId2"/>
    <p:sldId id="279" r:id="rId3"/>
    <p:sldId id="292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Twinkl" panose="020B0604020202020204" charset="0"/>
      <p:regular r:id="rId11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FF0000"/>
    <a:srgbClr val="EE7918"/>
    <a:srgbClr val="6DCC26"/>
    <a:srgbClr val="E754B6"/>
    <a:srgbClr val="FFFF00"/>
    <a:srgbClr val="32B3A2"/>
    <a:srgbClr val="6B388C"/>
    <a:srgbClr val="D9F4C4"/>
    <a:srgbClr val="0052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653362" y="512762"/>
            <a:ext cx="7886700" cy="16043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P5 </a:t>
            </a:r>
            <a:r>
              <a:rPr lang="en-US" sz="3600" dirty="0" err="1">
                <a:latin typeface="+mn-lt"/>
              </a:rPr>
              <a:t>Brooklands</a:t>
            </a:r>
            <a:r>
              <a:rPr lang="en-US" sz="3600" dirty="0">
                <a:latin typeface="+mn-lt"/>
              </a:rPr>
              <a:t> Primary</a:t>
            </a:r>
          </a:p>
          <a:p>
            <a:r>
              <a:rPr lang="en-US" sz="3600" dirty="0">
                <a:latin typeface="+mn-lt"/>
              </a:rPr>
              <a:t>Parallel and Perpendicular Lines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78076" y="1555729"/>
            <a:ext cx="7886700" cy="78341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Identify horizontal and vertical lines and pairs of perpendicular and parallel lines.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91606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08669" y="2797781"/>
            <a:ext cx="6227807" cy="2795712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55649" y="1232955"/>
            <a:ext cx="77128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Parallel lines run alongside each other in pairs.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would never meet if they carried on.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are always the same distance apart.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5705702"/>
            <a:ext cx="487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are shown, in maths, with these arrows.</a:t>
            </a:r>
            <a:endParaRPr lang="en-GB" kern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2783915" y="2954568"/>
            <a:ext cx="3458309" cy="1907884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3111540" y="3479147"/>
            <a:ext cx="3458309" cy="1907884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4352925" y="3775393"/>
            <a:ext cx="233963" cy="341727"/>
            <a:chOff x="4429125" y="3910013"/>
            <a:chExt cx="233963" cy="34172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4429125" y="3910013"/>
              <a:ext cx="233963" cy="100012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98084" y="4032665"/>
              <a:ext cx="35419" cy="219075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4665469" y="4312792"/>
            <a:ext cx="233963" cy="341727"/>
            <a:chOff x="4429125" y="3910013"/>
            <a:chExt cx="233963" cy="341727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4429125" y="3910013"/>
              <a:ext cx="233963" cy="100012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98084" y="4032665"/>
              <a:ext cx="35419" cy="219075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8669" y="1794709"/>
            <a:ext cx="6227807" cy="3692104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005932" y="3905251"/>
            <a:ext cx="926722" cy="92672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391606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5649" y="1310578"/>
            <a:ext cx="77128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Perpendicular lines are pairs of lines that meet at a right angle.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5591402"/>
            <a:ext cx="7542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are usually marked by using the right-angle symbol at the point where they meet.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3044266" y="2324100"/>
            <a:ext cx="7284" cy="2507872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3005932" y="4771235"/>
            <a:ext cx="3233737" cy="31372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75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26ABE87F-6999-4AC2-83E7-D67324E079CB}" vid="{C4B83C07-8A97-4B28-9E3D-CD8D69B18D3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</Words>
  <Application>Microsoft Office PowerPoint</Application>
  <PresentationFormat>On-screen Show (4:3)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Canlin</dc:creator>
  <cp:lastModifiedBy>simon mckee</cp:lastModifiedBy>
  <cp:revision>26</cp:revision>
  <dcterms:created xsi:type="dcterms:W3CDTF">2019-05-07T12:42:58Z</dcterms:created>
  <dcterms:modified xsi:type="dcterms:W3CDTF">2021-02-09T16:37:38Z</dcterms:modified>
</cp:coreProperties>
</file>