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71E94-0A00-4D3A-A2B4-E2A4156EEE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90B0B2-ACCC-480B-B1CE-6CD975FEC9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23C77F-859D-41AC-B012-51D95FD72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1E12-E3AD-43EB-A984-EF3A8BD2124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3DC36D-1BE8-447A-918B-CB00AD43D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6BDA71-7EDD-4754-832A-05F1AC79C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D5F23-E63D-4D63-AAB1-B6DAE5D69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859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73EE0-D6A8-4399-9A3E-9509A0403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24441D-61CE-4C3E-9BBE-EE441DF8FF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23A02D-4ECE-4ADE-B7EF-053DCEF78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1E12-E3AD-43EB-A984-EF3A8BD2124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26F1C3-385E-4942-A5C1-F5B36390A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054C8B-00FC-445D-88D7-058622A99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D5F23-E63D-4D63-AAB1-B6DAE5D69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037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E668A-B1A7-43EA-A9DC-F9A38404B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4967BC-80FF-4C36-A5EF-29F7F55B23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EF9811-A074-4978-9479-182731579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1E12-E3AD-43EB-A984-EF3A8BD2124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C31305-4844-4E21-8E3E-6137543D4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2F6C08-AA44-4016-8284-37C5087B6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D5F23-E63D-4D63-AAB1-B6DAE5D69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758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15293-4400-4DAC-891B-71451170C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EB60B7-F896-4FFF-8464-1E88F5806E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53015E-EC08-4BA2-87C9-75C4780010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39932E-D421-4229-AD46-AECF7671F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1E12-E3AD-43EB-A984-EF3A8BD2124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09111D-6DF0-4F4E-9663-A4742FA67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0C6BF2-2BA2-46F1-8148-AB8638E44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D5F23-E63D-4D63-AAB1-B6DAE5D69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480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C65D3-7AEC-4030-AAC9-1BB1A55BA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D7824C-84A5-46FB-9816-3A5311B1E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D5D2CC-81D1-4A8A-B415-7C01583D25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44C0D1-44D7-42C2-94BE-8C38455EB0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4E25C6-34DB-4187-B791-7C8213D7D3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CF44C6-B96E-46B6-9B19-C66DEAF61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1E12-E3AD-43EB-A984-EF3A8BD2124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FE3C4C-DE05-4614-B67E-9B05A62EA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E0EC3F-3124-4CCA-B870-7D93F9537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D5F23-E63D-4D63-AAB1-B6DAE5D69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214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E7FF7-7214-489C-9C69-2C76F7D13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93A0C4-2D87-4372-959C-617440B02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1E12-E3AD-43EB-A984-EF3A8BD2124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35F09D-8123-47BF-B595-0D29D80A1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8E1F1A-C350-4F69-BB50-2D53485E5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D5F23-E63D-4D63-AAB1-B6DAE5D69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74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34E84B-8C7A-4E6F-A892-3B5392B3C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1E12-E3AD-43EB-A984-EF3A8BD2124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19883C-7EC6-4216-93FB-86F366722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E284FC-4F57-4AA7-B77A-8F7B1F6CB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D5F23-E63D-4D63-AAB1-B6DAE5D69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54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62D46-F200-4772-AD9B-46A3BE90D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A01945-9716-49CE-A8F7-0E3B9F0BDB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BF04E9-935B-449D-A1BF-F93339E5E0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A06777-D38B-4351-B0D6-F366C38B7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1E12-E3AD-43EB-A984-EF3A8BD2124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FC8BE8-7EF3-4B70-A2D5-B234B875B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D2460B-8542-462C-A658-02F0BD2DB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D5F23-E63D-4D63-AAB1-B6DAE5D69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394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1803F-9750-4D6E-ACB0-BC8E0CB11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C79200-EB94-4FA7-8627-0C65EE535B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AE36BE-E3AD-4B59-A67C-0D1AD06CB9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9F5C96-B765-46AC-A518-6AEA0CB5E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1E12-E3AD-43EB-A984-EF3A8BD2124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45D344-7817-4878-89C9-D5139593C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3656E5-B7C4-4252-84D8-B76D6FF54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D5F23-E63D-4D63-AAB1-B6DAE5D69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528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712BF-3891-4EE7-A193-33EBD2435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5A4F96-7A77-49C2-9BE2-A0EC349363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76D7D1-4F26-4B08-B141-0532A56EF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1E12-E3AD-43EB-A984-EF3A8BD2124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D9F7C2-D5A7-44DC-B6D8-0FA787702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DD568-A6ED-4DCD-99B8-1874CD744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D5F23-E63D-4D63-AAB1-B6DAE5D69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635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69694B-D728-431C-9FFB-28203EDB7B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CBC5B5-249B-484D-BB56-BE91875BAD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7E4D5C-E278-4EDE-8FD5-FC7E5B92A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81E12-E3AD-43EB-A984-EF3A8BD2124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C3516A-C57F-49FC-A4B4-16C38A77E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F3505C-68CA-4FA7-8F93-D37345A16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D5F23-E63D-4D63-AAB1-B6DAE5D69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683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D87F80-996A-444A-B39A-503BC98D6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9D4D0D-0EC8-47EE-86D6-4792D8729A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08BF83-4343-467E-8284-A2E812F378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281E12-E3AD-43EB-A984-EF3A8BD2124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EF4505-0C53-4D92-9682-DBC7A25025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DEA2E9-2CCB-4CE6-9423-1A71E9E096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D5F23-E63D-4D63-AAB1-B6DAE5D69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31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6ADAC-1C08-44DC-B992-BFCC7DF19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4160" y="1041400"/>
            <a:ext cx="9144000" cy="2387600"/>
          </a:xfrm>
          <a:ln w="76200">
            <a:solidFill>
              <a:srgbClr val="00B0F0"/>
            </a:solidFill>
          </a:ln>
        </p:spPr>
        <p:txBody>
          <a:bodyPr>
            <a:normAutofit/>
          </a:bodyPr>
          <a:lstStyle/>
          <a:p>
            <a:r>
              <a:rPr lang="en-GB" sz="12000" b="1" dirty="0">
                <a:solidFill>
                  <a:srgbClr val="002060"/>
                </a:solidFill>
                <a:latin typeface="Maiandra GD" panose="020E0502030308020204" pitchFamily="34" charset="0"/>
              </a:rPr>
              <a:t>Antarctica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66A945-E8CA-4725-9332-965D40E165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1562" y="3863987"/>
            <a:ext cx="3449225" cy="265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757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6ADAC-1C08-44DC-B992-BFCC7DF19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2463" y="351693"/>
            <a:ext cx="8002886" cy="998806"/>
          </a:xfrm>
          <a:ln w="76200">
            <a:solidFill>
              <a:srgbClr val="00B0F0"/>
            </a:solidFill>
          </a:ln>
        </p:spPr>
        <p:txBody>
          <a:bodyPr>
            <a:noAutofit/>
          </a:bodyPr>
          <a:lstStyle/>
          <a:p>
            <a:r>
              <a:rPr lang="en-GB" sz="6600" b="1" dirty="0">
                <a:solidFill>
                  <a:srgbClr val="002060"/>
                </a:solidFill>
                <a:latin typeface="Maiandra GD" panose="020E0502030308020204" pitchFamily="34" charset="0"/>
              </a:rPr>
              <a:t>Antarctica</a:t>
            </a:r>
          </a:p>
        </p:txBody>
      </p:sp>
      <p:pic>
        <p:nvPicPr>
          <p:cNvPr id="9" name="Picture 8" descr="A picture containing diagram&#10;&#10;Description automatically generated">
            <a:extLst>
              <a:ext uri="{FF2B5EF4-FFF2-40B4-BE49-F238E27FC236}">
                <a16:creationId xmlns:a16="http://schemas.microsoft.com/office/drawing/2014/main" id="{BCE4846F-1CB2-4031-A770-0C57A4FD6D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494" y="1519703"/>
            <a:ext cx="3820058" cy="51442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2543494-8FDB-4799-BE05-573D79C81882}"/>
              </a:ext>
            </a:extLst>
          </p:cNvPr>
          <p:cNvSpPr txBox="1"/>
          <p:nvPr/>
        </p:nvSpPr>
        <p:spPr>
          <a:xfrm>
            <a:off x="5015354" y="2682585"/>
            <a:ext cx="658313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Maiandra GD" panose="020E0502030308020204" pitchFamily="34" charset="0"/>
                <a:ea typeface="Malgun Gothic" panose="020B0503020000020004" pitchFamily="34" charset="-127"/>
              </a:rPr>
              <a:t>Antarctica means ‘opposite to the North’.</a:t>
            </a:r>
          </a:p>
          <a:p>
            <a:endParaRPr lang="en-GB" sz="3200" b="1" dirty="0">
              <a:solidFill>
                <a:schemeClr val="accent1"/>
              </a:solidFill>
              <a:latin typeface="Maiandra GD" panose="020E0502030308020204" pitchFamily="34" charset="0"/>
              <a:ea typeface="Malgun Gothic" panose="020B0503020000020004" pitchFamily="34" charset="-127"/>
            </a:endParaRPr>
          </a:p>
          <a:p>
            <a:r>
              <a:rPr lang="en-GB" sz="3200" b="1" dirty="0">
                <a:solidFill>
                  <a:schemeClr val="accent1"/>
                </a:solidFill>
                <a:latin typeface="Maiandra GD" panose="020E0502030308020204" pitchFamily="34" charset="0"/>
                <a:ea typeface="Malgun Gothic" panose="020B0503020000020004" pitchFamily="34" charset="-127"/>
              </a:rPr>
              <a:t>Most of Antarctica is covered in ice.</a:t>
            </a:r>
          </a:p>
          <a:p>
            <a:endParaRPr lang="en-GB" sz="3200" b="1" dirty="0">
              <a:solidFill>
                <a:schemeClr val="accent1"/>
              </a:solidFill>
              <a:latin typeface="Maiandra GD" panose="020E0502030308020204" pitchFamily="34" charset="0"/>
              <a:ea typeface="Malgun Gothic" panose="020B0503020000020004" pitchFamily="34" charset="-127"/>
            </a:endParaRPr>
          </a:p>
          <a:p>
            <a:endParaRPr lang="en-GB" sz="3200" b="1" dirty="0">
              <a:solidFill>
                <a:schemeClr val="accent1"/>
              </a:solidFill>
              <a:latin typeface="Maiandra GD" panose="020E0502030308020204" pitchFamily="34" charset="0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18870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6ADAC-1C08-44DC-B992-BFCC7DF19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2463" y="351693"/>
            <a:ext cx="8002886" cy="998806"/>
          </a:xfrm>
          <a:ln w="76200">
            <a:solidFill>
              <a:srgbClr val="00B0F0"/>
            </a:solidFill>
          </a:ln>
        </p:spPr>
        <p:txBody>
          <a:bodyPr>
            <a:noAutofit/>
          </a:bodyPr>
          <a:lstStyle/>
          <a:p>
            <a:r>
              <a:rPr lang="en-GB" sz="6600" b="1" dirty="0">
                <a:solidFill>
                  <a:srgbClr val="002060"/>
                </a:solidFill>
                <a:latin typeface="Maiandra GD" panose="020E0502030308020204" pitchFamily="34" charset="0"/>
              </a:rPr>
              <a:t>Antarctica</a:t>
            </a: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B72C5027-0312-4D22-B6E7-12B2B0010B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257" y="1648257"/>
            <a:ext cx="3801005" cy="50775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CBA85A9-45C6-48B8-B311-12CD1911E6A8}"/>
              </a:ext>
            </a:extLst>
          </p:cNvPr>
          <p:cNvSpPr txBox="1"/>
          <p:nvPr/>
        </p:nvSpPr>
        <p:spPr>
          <a:xfrm>
            <a:off x="781738" y="2663530"/>
            <a:ext cx="658313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Maiandra GD" panose="020E0502030308020204" pitchFamily="34" charset="0"/>
                <a:ea typeface="Malgun Gothic" panose="020B0503020000020004" pitchFamily="34" charset="-127"/>
              </a:rPr>
              <a:t>The South Pole is found in Antarctica.</a:t>
            </a:r>
          </a:p>
          <a:p>
            <a:endParaRPr lang="en-GB" sz="3200" b="1" dirty="0">
              <a:solidFill>
                <a:schemeClr val="accent1"/>
              </a:solidFill>
              <a:latin typeface="Maiandra GD" panose="020E0502030308020204" pitchFamily="34" charset="0"/>
              <a:ea typeface="Malgun Gothic" panose="020B0503020000020004" pitchFamily="34" charset="-127"/>
            </a:endParaRPr>
          </a:p>
          <a:p>
            <a:r>
              <a:rPr lang="en-GB" sz="3200" b="1" dirty="0">
                <a:solidFill>
                  <a:schemeClr val="accent1"/>
                </a:solidFill>
                <a:latin typeface="Maiandra GD" panose="020E0502030308020204" pitchFamily="34" charset="0"/>
                <a:ea typeface="Malgun Gothic" panose="020B0503020000020004" pitchFamily="34" charset="-127"/>
              </a:rPr>
              <a:t>Antarctica is surrounded by the Southern Ocean, also known as the Antarctic Ocean.</a:t>
            </a:r>
          </a:p>
        </p:txBody>
      </p:sp>
    </p:spTree>
    <p:extLst>
      <p:ext uri="{BB962C8B-B14F-4D97-AF65-F5344CB8AC3E}">
        <p14:creationId xmlns:p14="http://schemas.microsoft.com/office/powerpoint/2010/main" val="2377552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6ADAC-1C08-44DC-B992-BFCC7DF19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2463" y="351693"/>
            <a:ext cx="8002886" cy="998806"/>
          </a:xfrm>
          <a:ln w="76200">
            <a:solidFill>
              <a:srgbClr val="00B0F0"/>
            </a:solidFill>
          </a:ln>
        </p:spPr>
        <p:txBody>
          <a:bodyPr>
            <a:noAutofit/>
          </a:bodyPr>
          <a:lstStyle/>
          <a:p>
            <a:r>
              <a:rPr lang="en-GB" sz="6600" b="1" dirty="0">
                <a:solidFill>
                  <a:srgbClr val="002060"/>
                </a:solidFill>
                <a:latin typeface="Maiandra GD" panose="020E0502030308020204" pitchFamily="34" charset="0"/>
              </a:rPr>
              <a:t>Antarctica</a:t>
            </a:r>
          </a:p>
        </p:txBody>
      </p:sp>
      <p:pic>
        <p:nvPicPr>
          <p:cNvPr id="5" name="Picture 4" descr="A picture containing text, ice, nature&#10;&#10;Description automatically generated">
            <a:extLst>
              <a:ext uri="{FF2B5EF4-FFF2-40B4-BE49-F238E27FC236}">
                <a16:creationId xmlns:a16="http://schemas.microsoft.com/office/drawing/2014/main" id="{5259403F-CB34-4784-8420-E2945855BB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71" y="1667312"/>
            <a:ext cx="3829584" cy="50775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3B0CDCC-9B2D-48CE-BC4C-3F964A4FD7F8}"/>
              </a:ext>
            </a:extLst>
          </p:cNvPr>
          <p:cNvSpPr txBox="1"/>
          <p:nvPr/>
        </p:nvSpPr>
        <p:spPr>
          <a:xfrm>
            <a:off x="4631041" y="3429000"/>
            <a:ext cx="658313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Maiandra GD" panose="020E0502030308020204" pitchFamily="34" charset="0"/>
                <a:ea typeface="Malgun Gothic" panose="020B0503020000020004" pitchFamily="34" charset="-127"/>
              </a:rPr>
              <a:t>Around 90% of the Earth’s ice is found in Antarctica.</a:t>
            </a:r>
          </a:p>
          <a:p>
            <a:endParaRPr lang="en-GB" sz="3200" b="1" dirty="0">
              <a:solidFill>
                <a:schemeClr val="accent1"/>
              </a:solidFill>
              <a:latin typeface="Maiandra GD" panose="020E0502030308020204" pitchFamily="34" charset="0"/>
              <a:ea typeface="Malgun Gothic" panose="020B0503020000020004" pitchFamily="34" charset="-127"/>
            </a:endParaRPr>
          </a:p>
          <a:p>
            <a:endParaRPr lang="en-GB" sz="3200" b="1" dirty="0">
              <a:solidFill>
                <a:schemeClr val="accent1"/>
              </a:solidFill>
              <a:latin typeface="Maiandra GD" panose="020E0502030308020204" pitchFamily="34" charset="0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62173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6ADAC-1C08-44DC-B992-BFCC7DF19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2463" y="351693"/>
            <a:ext cx="8002886" cy="998806"/>
          </a:xfrm>
          <a:ln w="76200">
            <a:solidFill>
              <a:srgbClr val="00B0F0"/>
            </a:solidFill>
          </a:ln>
        </p:spPr>
        <p:txBody>
          <a:bodyPr>
            <a:noAutofit/>
          </a:bodyPr>
          <a:lstStyle/>
          <a:p>
            <a:r>
              <a:rPr lang="en-GB" sz="6600" b="1" dirty="0">
                <a:solidFill>
                  <a:srgbClr val="002060"/>
                </a:solidFill>
                <a:latin typeface="Maiandra GD" panose="020E0502030308020204" pitchFamily="34" charset="0"/>
              </a:rPr>
              <a:t>Antarctica</a:t>
            </a:r>
          </a:p>
        </p:txBody>
      </p:sp>
      <p:pic>
        <p:nvPicPr>
          <p:cNvPr id="4" name="Picture 3" descr="A picture containing text, outdoor, snow&#10;&#10;Description automatically generated">
            <a:extLst>
              <a:ext uri="{FF2B5EF4-FFF2-40B4-BE49-F238E27FC236}">
                <a16:creationId xmlns:a16="http://schemas.microsoft.com/office/drawing/2014/main" id="{836B6910-DD70-4AA5-8F0D-DCCBF634BF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7201" y="1457352"/>
            <a:ext cx="3829584" cy="504895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DAA837-4B38-456A-93C6-B5185CC6EB5B}"/>
              </a:ext>
            </a:extLst>
          </p:cNvPr>
          <p:cNvSpPr txBox="1"/>
          <p:nvPr/>
        </p:nvSpPr>
        <p:spPr>
          <a:xfrm>
            <a:off x="615632" y="3093403"/>
            <a:ext cx="658313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Maiandra GD" panose="020E0502030308020204" pitchFamily="34" charset="0"/>
                <a:ea typeface="Malgun Gothic" panose="020B0503020000020004" pitchFamily="34" charset="-127"/>
              </a:rPr>
              <a:t>Antarctica is the windiest place on Earth.</a:t>
            </a:r>
          </a:p>
          <a:p>
            <a:endParaRPr lang="en-GB" sz="3200" b="1" dirty="0">
              <a:solidFill>
                <a:schemeClr val="accent1"/>
              </a:solidFill>
              <a:latin typeface="Maiandra GD" panose="020E0502030308020204" pitchFamily="34" charset="0"/>
              <a:ea typeface="Malgun Gothic" panose="020B0503020000020004" pitchFamily="34" charset="-127"/>
            </a:endParaRPr>
          </a:p>
          <a:p>
            <a:endParaRPr lang="en-GB" sz="3200" b="1" dirty="0">
              <a:solidFill>
                <a:schemeClr val="accent1"/>
              </a:solidFill>
              <a:latin typeface="Maiandra GD" panose="020E0502030308020204" pitchFamily="34" charset="0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355237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6ADAC-1C08-44DC-B992-BFCC7DF19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2463" y="351693"/>
            <a:ext cx="8002886" cy="998806"/>
          </a:xfrm>
          <a:ln w="76200">
            <a:solidFill>
              <a:srgbClr val="00B0F0"/>
            </a:solidFill>
          </a:ln>
        </p:spPr>
        <p:txBody>
          <a:bodyPr>
            <a:noAutofit/>
          </a:bodyPr>
          <a:lstStyle/>
          <a:p>
            <a:r>
              <a:rPr lang="en-GB" sz="6600" b="1" dirty="0">
                <a:solidFill>
                  <a:srgbClr val="002060"/>
                </a:solidFill>
                <a:latin typeface="Maiandra GD" panose="020E0502030308020204" pitchFamily="34" charset="0"/>
              </a:rPr>
              <a:t>Antarctica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D7BC9A-AD82-4454-A9EA-846219A248D6}"/>
              </a:ext>
            </a:extLst>
          </p:cNvPr>
          <p:cNvSpPr txBox="1"/>
          <p:nvPr/>
        </p:nvSpPr>
        <p:spPr>
          <a:xfrm>
            <a:off x="3672214" y="2720200"/>
            <a:ext cx="65831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Maiandra GD" panose="020E0502030308020204" pitchFamily="34" charset="0"/>
                <a:ea typeface="Malgun Gothic" panose="020B0503020000020004" pitchFamily="34" charset="-127"/>
              </a:rPr>
              <a:t>Many animals and plants have adapted to survive and live in this icy climate.</a:t>
            </a:r>
          </a:p>
          <a:p>
            <a:endParaRPr lang="en-GB" sz="3200" b="1" dirty="0">
              <a:solidFill>
                <a:schemeClr val="accent1"/>
              </a:solidFill>
              <a:latin typeface="Maiandra GD" panose="020E0502030308020204" pitchFamily="34" charset="0"/>
              <a:ea typeface="Malgun Gothic" panose="020B0503020000020004" pitchFamily="34" charset="-127"/>
            </a:endParaRPr>
          </a:p>
          <a:p>
            <a:endParaRPr lang="en-GB" sz="3200" b="1" dirty="0">
              <a:solidFill>
                <a:schemeClr val="accent1"/>
              </a:solidFill>
              <a:latin typeface="Maiandra GD" panose="020E0502030308020204" pitchFamily="34" charset="0"/>
              <a:ea typeface="Malgun Gothic" panose="020B0503020000020004" pitchFamily="34" charset="-12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EA0A59-CDEC-4DEB-B4C1-5766C99229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085" y="4308292"/>
            <a:ext cx="1867447" cy="22347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5E5DF5-B395-4118-9237-02B4EAECB1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0248" y="4810539"/>
            <a:ext cx="2413400" cy="18125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3406DC-D301-429C-8B9E-1952CE10A4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75235" y="120885"/>
            <a:ext cx="1314890" cy="22085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8F41C29-1BE9-4127-93D7-8EC12B6E59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589" y="328629"/>
            <a:ext cx="1806988" cy="134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686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80</Words>
  <Application>Microsoft Office PowerPoint</Application>
  <PresentationFormat>Widescreen</PresentationFormat>
  <Paragraphs>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Maiandra GD</vt:lpstr>
      <vt:lpstr>Office Theme</vt:lpstr>
      <vt:lpstr>Antarctica</vt:lpstr>
      <vt:lpstr>Antarctica</vt:lpstr>
      <vt:lpstr>Antarctica</vt:lpstr>
      <vt:lpstr>Antarctica</vt:lpstr>
      <vt:lpstr>Antarctica</vt:lpstr>
      <vt:lpstr>Antarctica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Antarctica</dc:title>
  <dc:creator>N McWilliams</dc:creator>
  <cp:lastModifiedBy>N McWilliams</cp:lastModifiedBy>
  <cp:revision>6</cp:revision>
  <dcterms:created xsi:type="dcterms:W3CDTF">2021-01-12T12:54:28Z</dcterms:created>
  <dcterms:modified xsi:type="dcterms:W3CDTF">2021-01-12T14:01:08Z</dcterms:modified>
</cp:coreProperties>
</file>