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0"/>
  </p:notesMasterIdLst>
  <p:sldIdLst>
    <p:sldId id="256" r:id="rId2"/>
    <p:sldId id="257" r:id="rId3"/>
    <p:sldId id="258" r:id="rId4"/>
    <p:sldId id="373" r:id="rId5"/>
    <p:sldId id="259" r:id="rId6"/>
    <p:sldId id="260" r:id="rId7"/>
    <p:sldId id="261" r:id="rId8"/>
    <p:sldId id="394" r:id="rId9"/>
    <p:sldId id="505" r:id="rId10"/>
    <p:sldId id="262" r:id="rId11"/>
    <p:sldId id="263" r:id="rId12"/>
    <p:sldId id="264" r:id="rId13"/>
    <p:sldId id="370" r:id="rId14"/>
    <p:sldId id="379" r:id="rId15"/>
    <p:sldId id="371" r:id="rId16"/>
    <p:sldId id="506" r:id="rId17"/>
    <p:sldId id="507" r:id="rId18"/>
    <p:sldId id="387" r:id="rId19"/>
    <p:sldId id="385" r:id="rId20"/>
    <p:sldId id="386" r:id="rId21"/>
    <p:sldId id="453" r:id="rId22"/>
    <p:sldId id="372" r:id="rId23"/>
    <p:sldId id="272" r:id="rId24"/>
    <p:sldId id="273" r:id="rId25"/>
    <p:sldId id="395" r:id="rId26"/>
    <p:sldId id="396" r:id="rId27"/>
    <p:sldId id="397" r:id="rId28"/>
    <p:sldId id="398" r:id="rId29"/>
    <p:sldId id="399" r:id="rId30"/>
    <p:sldId id="400" r:id="rId31"/>
    <p:sldId id="401" r:id="rId32"/>
    <p:sldId id="508" r:id="rId33"/>
    <p:sldId id="458" r:id="rId34"/>
    <p:sldId id="461" r:id="rId35"/>
    <p:sldId id="460" r:id="rId36"/>
    <p:sldId id="459" r:id="rId37"/>
    <p:sldId id="457" r:id="rId38"/>
    <p:sldId id="456" r:id="rId39"/>
    <p:sldId id="509" r:id="rId40"/>
    <p:sldId id="455" r:id="rId41"/>
    <p:sldId id="454" r:id="rId42"/>
    <p:sldId id="510" r:id="rId43"/>
    <p:sldId id="463" r:id="rId44"/>
    <p:sldId id="464" r:id="rId45"/>
    <p:sldId id="511" r:id="rId46"/>
    <p:sldId id="462" r:id="rId47"/>
    <p:sldId id="465" r:id="rId48"/>
    <p:sldId id="469" r:id="rId49"/>
    <p:sldId id="468" r:id="rId50"/>
    <p:sldId id="467" r:id="rId51"/>
    <p:sldId id="466" r:id="rId52"/>
    <p:sldId id="470" r:id="rId53"/>
    <p:sldId id="512" r:id="rId54"/>
    <p:sldId id="513" r:id="rId55"/>
    <p:sldId id="514" r:id="rId56"/>
    <p:sldId id="515" r:id="rId57"/>
    <p:sldId id="516" r:id="rId58"/>
    <p:sldId id="517" r:id="rId59"/>
    <p:sldId id="518" r:id="rId60"/>
    <p:sldId id="286" r:id="rId61"/>
    <p:sldId id="288" r:id="rId62"/>
    <p:sldId id="289" r:id="rId63"/>
    <p:sldId id="471" r:id="rId64"/>
    <p:sldId id="519" r:id="rId65"/>
    <p:sldId id="403" r:id="rId66"/>
    <p:sldId id="409" r:id="rId67"/>
    <p:sldId id="410" r:id="rId68"/>
    <p:sldId id="404" r:id="rId69"/>
    <p:sldId id="411" r:id="rId70"/>
    <p:sldId id="475" r:id="rId71"/>
    <p:sldId id="408" r:id="rId72"/>
    <p:sldId id="412" r:id="rId73"/>
    <p:sldId id="473" r:id="rId74"/>
    <p:sldId id="298" r:id="rId75"/>
    <p:sldId id="413" r:id="rId76"/>
    <p:sldId id="414" r:id="rId77"/>
    <p:sldId id="415" r:id="rId78"/>
    <p:sldId id="416" r:id="rId79"/>
    <p:sldId id="417" r:id="rId80"/>
    <p:sldId id="418" r:id="rId81"/>
    <p:sldId id="419" r:id="rId82"/>
    <p:sldId id="420" r:id="rId83"/>
    <p:sldId id="474" r:id="rId84"/>
    <p:sldId id="520" r:id="rId85"/>
    <p:sldId id="521" r:id="rId86"/>
    <p:sldId id="522" r:id="rId87"/>
    <p:sldId id="523" r:id="rId88"/>
    <p:sldId id="524" r:id="rId89"/>
    <p:sldId id="352" r:id="rId90"/>
    <p:sldId id="350" r:id="rId91"/>
    <p:sldId id="483" r:id="rId92"/>
    <p:sldId id="486" r:id="rId93"/>
    <p:sldId id="485" r:id="rId94"/>
    <p:sldId id="484" r:id="rId95"/>
    <p:sldId id="487" r:id="rId96"/>
    <p:sldId id="488" r:id="rId97"/>
    <p:sldId id="489" r:id="rId98"/>
    <p:sldId id="525" r:id="rId99"/>
    <p:sldId id="315" r:id="rId100"/>
    <p:sldId id="353" r:id="rId101"/>
    <p:sldId id="354" r:id="rId102"/>
    <p:sldId id="355" r:id="rId103"/>
    <p:sldId id="357" r:id="rId104"/>
    <p:sldId id="361" r:id="rId105"/>
    <p:sldId id="439" r:id="rId106"/>
    <p:sldId id="440" r:id="rId107"/>
    <p:sldId id="438" r:id="rId108"/>
    <p:sldId id="529" r:id="rId109"/>
    <p:sldId id="317" r:id="rId110"/>
    <p:sldId id="528" r:id="rId111"/>
    <p:sldId id="530" r:id="rId112"/>
    <p:sldId id="527" r:id="rId113"/>
    <p:sldId id="491" r:id="rId114"/>
    <p:sldId id="364" r:id="rId115"/>
    <p:sldId id="526" r:id="rId116"/>
    <p:sldId id="319" r:id="rId117"/>
    <p:sldId id="322" r:id="rId118"/>
    <p:sldId id="495" r:id="rId11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102" d="100"/>
          <a:sy n="102" d="100"/>
        </p:scale>
        <p:origin x="24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tableStyles" Target="tableStyle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presProps" Target="pres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23/11/2018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74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44252"/>
            <a:ext cx="8229600" cy="2160612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n-GB" dirty="0">
                <a:solidFill>
                  <a:srgbClr val="FFFF00"/>
                </a:solidFill>
              </a:rPr>
              <a:t>P6 visit to Greenhill YMCA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>
                <a:solidFill>
                  <a:srgbClr val="FFFF00"/>
                </a:solidFill>
              </a:rPr>
              <a:t>13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– 16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November 2018</a:t>
            </a:r>
          </a:p>
        </p:txBody>
      </p:sp>
      <p:pic>
        <p:nvPicPr>
          <p:cNvPr id="3075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58008" y="2060848"/>
            <a:ext cx="604867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Laser tag!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1268760"/>
            <a:ext cx="7200800" cy="5400600"/>
          </a:xfrm>
          <a:noFill/>
        </p:spPr>
      </p:pic>
    </p:spTree>
  </p:cSld>
  <p:clrMapOvr>
    <a:masterClrMapping/>
  </p:clrMapOvr>
  <p:transition advClick="0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04664"/>
            <a:ext cx="8424936" cy="6318702"/>
          </a:xfrm>
          <a:noFill/>
        </p:spPr>
      </p:pic>
    </p:spTree>
  </p:cSld>
  <p:clrMapOvr>
    <a:masterClrMapping/>
  </p:clrMapOvr>
  <p:transition advClick="0"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2" y="332656"/>
            <a:ext cx="8351483" cy="6264696"/>
          </a:xfrm>
          <a:noFill/>
        </p:spPr>
      </p:pic>
    </p:spTree>
  </p:cSld>
  <p:clrMapOvr>
    <a:masterClrMapping/>
  </p:clrMapOvr>
  <p:transition advClick="0"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267304" y="840525"/>
            <a:ext cx="5205034" cy="3903775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4041263" y="1728403"/>
            <a:ext cx="5398525" cy="404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45" y="262076"/>
            <a:ext cx="8491697" cy="6368772"/>
          </a:xfrm>
          <a:noFill/>
        </p:spPr>
      </p:pic>
    </p:spTree>
  </p:cSld>
  <p:clrMapOvr>
    <a:masterClrMapping/>
  </p:clrMapOvr>
  <p:transition advClick="0"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77" y="261491"/>
            <a:ext cx="8423408" cy="6317556"/>
          </a:xfrm>
          <a:noFill/>
        </p:spPr>
      </p:pic>
    </p:spTree>
  </p:cSld>
  <p:clrMapOvr>
    <a:masterClrMapping/>
  </p:clrMapOvr>
  <p:transition advClick="0"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34" y="261458"/>
            <a:ext cx="8423494" cy="6317620"/>
          </a:xfrm>
          <a:noFill/>
        </p:spPr>
      </p:pic>
    </p:spTree>
  </p:cSld>
  <p:clrMapOvr>
    <a:masterClrMapping/>
  </p:clrMapOvr>
  <p:transition advClick="0"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Climbing wall!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052736"/>
            <a:ext cx="7488832" cy="5616624"/>
          </a:xfrm>
          <a:noFill/>
        </p:spPr>
      </p:pic>
    </p:spTree>
    <p:extLst>
      <p:ext uri="{BB962C8B-B14F-4D97-AF65-F5344CB8AC3E}">
        <p14:creationId xmlns:p14="http://schemas.microsoft.com/office/powerpoint/2010/main" val="2693262958"/>
      </p:ext>
    </p:extLst>
  </p:cSld>
  <p:clrMapOvr>
    <a:masterClrMapping/>
  </p:clrMapOvr>
  <p:transition advClick="0"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41557" y="1529789"/>
            <a:ext cx="5544616" cy="4158462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8231" y="837779"/>
            <a:ext cx="4157719" cy="5543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260350"/>
            <a:ext cx="8496300" cy="6372225"/>
          </a:xfrm>
          <a:noFill/>
        </p:spPr>
      </p:pic>
    </p:spTree>
  </p:cSld>
  <p:clrMapOvr>
    <a:masterClrMapping/>
  </p:clrMapOvr>
  <p:transition advClick="0"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9"/>
          </a:xfrm>
          <a:noFill/>
        </p:spPr>
      </p:pic>
    </p:spTree>
  </p:cSld>
  <p:clrMapOvr>
    <a:masterClrMapping/>
  </p:clrMapOvr>
  <p:transition advClick="0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61" y="476625"/>
            <a:ext cx="8063501" cy="6047625"/>
          </a:xfrm>
          <a:noFill/>
        </p:spPr>
      </p:pic>
    </p:spTree>
  </p:cSld>
  <p:clrMapOvr>
    <a:masterClrMapping/>
  </p:clrMapOvr>
  <p:transition advClick="0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9"/>
          </a:xfrm>
          <a:noFill/>
        </p:spPr>
      </p:pic>
    </p:spTree>
  </p:cSld>
  <p:clrMapOvr>
    <a:masterClrMapping/>
  </p:clrMapOvr>
  <p:transition advClick="0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41557" y="1529789"/>
            <a:ext cx="5544616" cy="4158462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4095589" y="1530654"/>
            <a:ext cx="5543003" cy="4157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1100141"/>
      </p:ext>
    </p:extLst>
  </p:cSld>
  <p:clrMapOvr>
    <a:masterClrMapping/>
  </p:clrMapOvr>
  <p:transition advClick="0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Archery!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052736"/>
            <a:ext cx="7488832" cy="5616624"/>
          </a:xfrm>
          <a:noFill/>
        </p:spPr>
      </p:pic>
    </p:spTree>
    <p:extLst>
      <p:ext uri="{BB962C8B-B14F-4D97-AF65-F5344CB8AC3E}">
        <p14:creationId xmlns:p14="http://schemas.microsoft.com/office/powerpoint/2010/main" val="4039810641"/>
      </p:ext>
    </p:extLst>
  </p:cSld>
  <p:clrMapOvr>
    <a:masterClrMapping/>
  </p:clrMapOvr>
  <p:transition advClick="0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9"/>
          </a:xfrm>
          <a:noFill/>
        </p:spPr>
      </p:pic>
    </p:spTree>
  </p:cSld>
  <p:clrMapOvr>
    <a:masterClrMapping/>
  </p:clrMapOvr>
  <p:transition advClick="0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9"/>
          </a:xfrm>
          <a:noFill/>
        </p:spPr>
      </p:pic>
    </p:spTree>
  </p:cSld>
  <p:clrMapOvr>
    <a:masterClrMapping/>
  </p:clrMapOvr>
  <p:transition advClick="0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90" y="191408"/>
            <a:ext cx="8565844" cy="6424383"/>
          </a:xfrm>
          <a:noFill/>
        </p:spPr>
      </p:pic>
    </p:spTree>
  </p:cSld>
  <p:clrMapOvr>
    <a:masterClrMapping/>
  </p:clrMapOvr>
  <p:transition advClick="0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90" y="191408"/>
            <a:ext cx="8565844" cy="6424383"/>
          </a:xfrm>
          <a:noFill/>
        </p:spPr>
      </p:pic>
    </p:spTree>
  </p:cSld>
  <p:clrMapOvr>
    <a:masterClrMapping/>
  </p:clrMapOvr>
  <p:transition advClick="0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9"/>
          </a:xfrm>
          <a:noFill/>
        </p:spPr>
      </p:pic>
    </p:spTree>
  </p:cSld>
  <p:clrMapOvr>
    <a:masterClrMapping/>
  </p:clrMapOvr>
  <p:transition advClick="0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Blind trail!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3" y="980728"/>
            <a:ext cx="7680853" cy="5760640"/>
          </a:xfrm>
          <a:noFill/>
        </p:spPr>
      </p:pic>
    </p:spTree>
  </p:cSld>
  <p:clrMapOvr>
    <a:masterClrMapping/>
  </p:clrMapOvr>
  <p:transition advClick="0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Mountain walk!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3" y="980728"/>
            <a:ext cx="7680853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237578072"/>
      </p:ext>
    </p:extLst>
  </p:cSld>
  <p:clrMapOvr>
    <a:masterClrMapping/>
  </p:clrMapOvr>
  <p:transition advClick="0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Zipline!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3" y="980728"/>
            <a:ext cx="7680852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552537781"/>
      </p:ext>
    </p:extLst>
  </p:cSld>
  <p:clrMapOvr>
    <a:masterClrMapping/>
  </p:clrMapOvr>
  <p:transition advClick="0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36" y="188922"/>
            <a:ext cx="8639328" cy="6480155"/>
          </a:xfrm>
          <a:noFill/>
        </p:spPr>
      </p:pic>
    </p:spTree>
  </p:cSld>
  <p:clrMapOvr>
    <a:masterClrMapping/>
  </p:clrMapOvr>
  <p:transition advClick="0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5"/>
            <a:ext cx="4248472" cy="5662361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4095149" y="1745611"/>
            <a:ext cx="5543002" cy="4157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6041710"/>
      </p:ext>
    </p:extLst>
  </p:cSld>
  <p:clrMapOvr>
    <a:masterClrMapping/>
  </p:clrMapOvr>
  <p:transition advClick="0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77" y="190183"/>
            <a:ext cx="8636845" cy="6477633"/>
          </a:xfrm>
          <a:noFill/>
        </p:spPr>
      </p:pic>
    </p:spTree>
  </p:cSld>
  <p:clrMapOvr>
    <a:masterClrMapping/>
  </p:clrMapOvr>
  <p:transition advClick="0"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40" y="189630"/>
            <a:ext cx="8638320" cy="6478740"/>
          </a:xfrm>
          <a:noFill/>
        </p:spPr>
      </p:pic>
    </p:spTree>
  </p:cSld>
  <p:clrMapOvr>
    <a:masterClrMapping/>
  </p:clrMapOvr>
  <p:transition advClick="0"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Scavenger hunt and orienteering!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606" y="1125538"/>
            <a:ext cx="7428826" cy="5571620"/>
          </a:xfrm>
          <a:noFill/>
        </p:spPr>
      </p:pic>
    </p:spTree>
    <p:extLst>
      <p:ext uri="{BB962C8B-B14F-4D97-AF65-F5344CB8AC3E}">
        <p14:creationId xmlns:p14="http://schemas.microsoft.com/office/powerpoint/2010/main" val="4230731590"/>
      </p:ext>
    </p:extLst>
  </p:cSld>
  <p:clrMapOvr>
    <a:masterClrMapping/>
  </p:clrMapOvr>
  <p:transition advClick="0"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36" y="189252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36" y="189251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54" y="189641"/>
            <a:ext cx="8638291" cy="6478718"/>
          </a:xfrm>
          <a:noFill/>
        </p:spPr>
      </p:pic>
    </p:spTree>
  </p:cSld>
  <p:clrMapOvr>
    <a:masterClrMapping/>
  </p:clrMapOvr>
  <p:transition advClick="0"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57" y="189643"/>
            <a:ext cx="8638286" cy="6478714"/>
          </a:xfrm>
          <a:noFill/>
        </p:spPr>
      </p:pic>
    </p:spTree>
  </p:cSld>
  <p:clrMapOvr>
    <a:masterClrMapping/>
  </p:clrMapOvr>
  <p:transition advClick="0"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06" y="190129"/>
            <a:ext cx="8636988" cy="6477741"/>
          </a:xfrm>
          <a:noFill/>
        </p:spPr>
      </p:pic>
    </p:spTree>
  </p:cSld>
  <p:clrMapOvr>
    <a:masterClrMapping/>
  </p:clrMapOvr>
  <p:transition advClick="0"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92" y="189669"/>
            <a:ext cx="8638215" cy="6478661"/>
          </a:xfrm>
          <a:noFill/>
        </p:spPr>
      </p:pic>
    </p:spTree>
  </p:cSld>
  <p:clrMapOvr>
    <a:masterClrMapping/>
  </p:clrMapOvr>
  <p:transition advClick="0"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90" cy="6477517"/>
          </a:xfrm>
          <a:noFill/>
        </p:spPr>
      </p:pic>
    </p:spTree>
  </p:cSld>
  <p:clrMapOvr>
    <a:masterClrMapping/>
  </p:clrMapOvr>
  <p:transition advClick="0"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9" cy="6477517"/>
          </a:xfrm>
          <a:noFill/>
        </p:spPr>
      </p:pic>
    </p:spTree>
    <p:extLst>
      <p:ext uri="{BB962C8B-B14F-4D97-AF65-F5344CB8AC3E}">
        <p14:creationId xmlns:p14="http://schemas.microsoft.com/office/powerpoint/2010/main" val="2024285285"/>
      </p:ext>
    </p:extLst>
  </p:cSld>
  <p:clrMapOvr>
    <a:masterClrMapping/>
  </p:clrMapOvr>
  <p:transition advClick="0"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9" cy="6477517"/>
          </a:xfrm>
          <a:noFill/>
        </p:spPr>
      </p:pic>
    </p:spTree>
    <p:extLst>
      <p:ext uri="{BB962C8B-B14F-4D97-AF65-F5344CB8AC3E}">
        <p14:creationId xmlns:p14="http://schemas.microsoft.com/office/powerpoint/2010/main" val="2365162152"/>
      </p:ext>
    </p:extLst>
  </p:cSld>
  <p:clrMapOvr>
    <a:masterClrMapping/>
  </p:clrMapOvr>
  <p:transition advClick="0"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9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064269529"/>
      </p:ext>
    </p:extLst>
  </p:cSld>
  <p:clrMapOvr>
    <a:masterClrMapping/>
  </p:clrMapOvr>
  <p:transition advClick="0"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703525883"/>
      </p:ext>
    </p:extLst>
  </p:cSld>
  <p:clrMapOvr>
    <a:masterClrMapping/>
  </p:clrMapOvr>
  <p:transition advClick="0"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649187442"/>
      </p:ext>
    </p:extLst>
  </p:cSld>
  <p:clrMapOvr>
    <a:masterClrMapping/>
  </p:clrMapOvr>
  <p:transition advClick="0"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718939494"/>
      </p:ext>
    </p:extLst>
  </p:cSld>
  <p:clrMapOvr>
    <a:masterClrMapping/>
  </p:clrMapOvr>
  <p:transition advClick="0"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564008679"/>
      </p:ext>
    </p:extLst>
  </p:cSld>
  <p:clrMapOvr>
    <a:masterClrMapping/>
  </p:clrMapOvr>
  <p:transition advClick="0"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Time to eat!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0383" y="1124744"/>
            <a:ext cx="7343233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65" y="265552"/>
            <a:ext cx="8531873" cy="6398904"/>
          </a:xfrm>
          <a:noFill/>
        </p:spPr>
      </p:pic>
    </p:spTree>
  </p:cSld>
  <p:clrMapOvr>
    <a:masterClrMapping/>
  </p:clrMapOvr>
  <p:transition advClick="0"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287445624"/>
      </p:ext>
    </p:extLst>
  </p:cSld>
  <p:clrMapOvr>
    <a:masterClrMapping/>
  </p:clrMapOvr>
  <p:transition advClick="0"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Bouldering!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0383" y="1124744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33" y="190714"/>
            <a:ext cx="8637545" cy="6478158"/>
          </a:xfrm>
          <a:noFill/>
        </p:spPr>
      </p:pic>
    </p:spTree>
  </p:cSld>
  <p:clrMapOvr>
    <a:masterClrMapping/>
  </p:clrMapOvr>
  <p:transition advClick="0"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365" y="195163"/>
            <a:ext cx="8625680" cy="6469260"/>
          </a:xfrm>
          <a:noFill/>
        </p:spPr>
      </p:pic>
    </p:spTree>
  </p:cSld>
  <p:clrMapOvr>
    <a:masterClrMapping/>
  </p:clrMapOvr>
  <p:transition advClick="0"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048625" y="1560792"/>
            <a:ext cx="6272697" cy="3528392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3919926" y="1814559"/>
            <a:ext cx="6272700" cy="3528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4" y="189800"/>
            <a:ext cx="8639982" cy="6479987"/>
          </a:xfrm>
          <a:noFill/>
        </p:spPr>
      </p:pic>
    </p:spTree>
  </p:cSld>
  <p:clrMapOvr>
    <a:masterClrMapping/>
  </p:clrMapOvr>
  <p:transition advClick="0" advTm="4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276651" y="1572794"/>
            <a:ext cx="6656739" cy="3744415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3763910" y="1556792"/>
            <a:ext cx="6656741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51" y="190653"/>
            <a:ext cx="8637709" cy="6478281"/>
          </a:xfrm>
          <a:noFill/>
        </p:spPr>
      </p:pic>
    </p:spTree>
  </p:cSld>
  <p:clrMapOvr>
    <a:masterClrMapping/>
  </p:clrMapOvr>
  <p:transition advClick="0" advTm="4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4" y="189800"/>
            <a:ext cx="8639982" cy="6479986"/>
          </a:xfrm>
          <a:noFill/>
        </p:spPr>
      </p:pic>
    </p:spTree>
  </p:cSld>
  <p:clrMapOvr>
    <a:masterClrMapping/>
  </p:clrMapOvr>
  <p:transition advClick="0" advTm="4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95" y="191286"/>
            <a:ext cx="8636020" cy="6477015"/>
          </a:xfrm>
          <a:noFill/>
        </p:spPr>
      </p:pic>
    </p:spTree>
  </p:cSld>
  <p:clrMapOvr>
    <a:masterClrMapping/>
  </p:clrMapOvr>
  <p:transition advClick="0" advTm="4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80" y="190486"/>
            <a:ext cx="8564031" cy="6423023"/>
          </a:xfrm>
        </p:spPr>
      </p:pic>
    </p:spTree>
  </p:cSld>
  <p:clrMapOvr>
    <a:masterClrMapping/>
  </p:clrMapOvr>
  <p:transition advClick="0" advTm="4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81" y="190486"/>
            <a:ext cx="8564030" cy="6423022"/>
          </a:xfrm>
        </p:spPr>
      </p:pic>
    </p:spTree>
  </p:cSld>
  <p:clrMapOvr>
    <a:masterClrMapping/>
  </p:clrMapOvr>
  <p:transition advClick="0" advTm="4000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91" y="189669"/>
            <a:ext cx="8566209" cy="6424656"/>
          </a:xfrm>
        </p:spPr>
      </p:pic>
    </p:spTree>
  </p:cSld>
  <p:clrMapOvr>
    <a:masterClrMapping/>
  </p:clrMapOvr>
  <p:transition advClick="0" advTm="4000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6" y="189004"/>
            <a:ext cx="8567980" cy="6425985"/>
          </a:xfrm>
        </p:spPr>
      </p:pic>
    </p:spTree>
  </p:cSld>
  <p:clrMapOvr>
    <a:masterClrMapping/>
  </p:clrMapOvr>
  <p:transition advClick="0" advTm="4000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028" y="189771"/>
            <a:ext cx="8565936" cy="6424452"/>
          </a:xfrm>
        </p:spPr>
      </p:pic>
    </p:spTree>
  </p:cSld>
  <p:clrMapOvr>
    <a:masterClrMapping/>
  </p:clrMapOvr>
  <p:transition advClick="0" advTm="4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  <p:extLst>
      <p:ext uri="{BB962C8B-B14F-4D97-AF65-F5344CB8AC3E}">
        <p14:creationId xmlns:p14="http://schemas.microsoft.com/office/powerpoint/2010/main" val="3140949849"/>
      </p:ext>
    </p:extLst>
  </p:cSld>
  <p:clrMapOvr>
    <a:masterClrMapping/>
  </p:clrMapOvr>
  <p:transition advClick="0" advTm="4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  <p:extLst>
      <p:ext uri="{BB962C8B-B14F-4D97-AF65-F5344CB8AC3E}">
        <p14:creationId xmlns:p14="http://schemas.microsoft.com/office/powerpoint/2010/main" val="2408209428"/>
      </p:ext>
    </p:extLst>
  </p:cSld>
  <p:clrMapOvr>
    <a:masterClrMapping/>
  </p:clrMapOvr>
  <p:transition advClick="0" advTm="4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  <p:extLst>
      <p:ext uri="{BB962C8B-B14F-4D97-AF65-F5344CB8AC3E}">
        <p14:creationId xmlns:p14="http://schemas.microsoft.com/office/powerpoint/2010/main" val="2794820769"/>
      </p:ext>
    </p:extLst>
  </p:cSld>
  <p:clrMapOvr>
    <a:masterClrMapping/>
  </p:clrMapOvr>
  <p:transition advClick="0" advTm="4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  <p:extLst>
      <p:ext uri="{BB962C8B-B14F-4D97-AF65-F5344CB8AC3E}">
        <p14:creationId xmlns:p14="http://schemas.microsoft.com/office/powerpoint/2010/main" val="535190457"/>
      </p:ext>
    </p:extLst>
  </p:cSld>
  <p:clrMapOvr>
    <a:masterClrMapping/>
  </p:clrMapOvr>
  <p:transition advClick="0" advTm="4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276650" y="1572794"/>
            <a:ext cx="6656737" cy="3744415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3763911" y="1556792"/>
            <a:ext cx="6656739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1124952"/>
      </p:ext>
    </p:extLst>
  </p:cSld>
  <p:clrMapOvr>
    <a:masterClrMapping/>
  </p:clrMapOvr>
  <p:transition advClick="0" advTm="4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597" y="1052736"/>
            <a:ext cx="7488832" cy="5616624"/>
          </a:xfrm>
        </p:spPr>
      </p:pic>
    </p:spTree>
  </p:cSld>
  <p:clrMapOvr>
    <a:masterClrMapping/>
  </p:clrMapOvr>
  <p:transition advClick="0" advTm="4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40" y="261039"/>
            <a:ext cx="8639919" cy="6479939"/>
          </a:xfrm>
        </p:spPr>
      </p:pic>
    </p:spTree>
  </p:cSld>
  <p:clrMapOvr>
    <a:masterClrMapping/>
  </p:clrMapOvr>
  <p:transition advClick="0" advTm="4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02" y="261385"/>
            <a:ext cx="8638995" cy="6479246"/>
          </a:xfrm>
        </p:spPr>
      </p:pic>
    </p:spTree>
  </p:cSld>
  <p:clrMapOvr>
    <a:masterClrMapping/>
  </p:clrMapOvr>
  <p:transition advClick="0" advTm="4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</p:cSld>
  <p:clrMapOvr>
    <a:masterClrMapping/>
  </p:clrMapOvr>
  <p:transition advClick="0" advTm="4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</p:cSld>
  <p:clrMapOvr>
    <a:masterClrMapping/>
  </p:clrMapOvr>
  <p:transition advClick="0" advTm="4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12" y="261392"/>
            <a:ext cx="8638976" cy="6479232"/>
          </a:xfrm>
        </p:spPr>
      </p:pic>
    </p:spTree>
  </p:cSld>
  <p:clrMapOvr>
    <a:masterClrMapping/>
  </p:clrMapOvr>
  <p:transition advClick="0" advTm="4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</p:cSld>
  <p:clrMapOvr>
    <a:masterClrMapping/>
  </p:clrMapOvr>
  <p:transition advClick="0" advTm="4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  <p:extLst>
      <p:ext uri="{BB962C8B-B14F-4D97-AF65-F5344CB8AC3E}">
        <p14:creationId xmlns:p14="http://schemas.microsoft.com/office/powerpoint/2010/main" val="2313320989"/>
      </p:ext>
    </p:extLst>
  </p:cSld>
  <p:clrMapOvr>
    <a:masterClrMapping/>
  </p:clrMapOvr>
  <p:transition advClick="0" advTm="4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Heats</a:t>
            </a:r>
          </a:p>
        </p:txBody>
      </p:sp>
      <p:pic>
        <p:nvPicPr>
          <p:cNvPr id="7680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63045"/>
            <a:ext cx="6822597" cy="5116947"/>
          </a:xfrm>
        </p:spPr>
      </p:pic>
    </p:spTree>
  </p:cSld>
  <p:clrMapOvr>
    <a:masterClrMapping/>
  </p:clrMapOvr>
  <p:transition advClick="0" advTm="4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4" y="190002"/>
            <a:ext cx="8567477" cy="6425607"/>
          </a:xfrm>
        </p:spPr>
      </p:pic>
    </p:spTree>
  </p:cSld>
  <p:clrMapOvr>
    <a:masterClrMapping/>
  </p:clrMapOvr>
  <p:transition advClick="0" advTm="4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873" y="190826"/>
            <a:ext cx="8565279" cy="6423959"/>
          </a:xfrm>
        </p:spPr>
      </p:pic>
    </p:spTree>
  </p:cSld>
  <p:clrMapOvr>
    <a:masterClrMapping/>
  </p:clrMapOvr>
  <p:transition advClick="0" advTm="4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89310"/>
            <a:ext cx="8569324" cy="6426993"/>
          </a:xfrm>
        </p:spPr>
      </p:pic>
    </p:spTree>
  </p:cSld>
  <p:clrMapOvr>
    <a:masterClrMapping/>
  </p:clrMapOvr>
  <p:transition advClick="0" advTm="4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61" y="189693"/>
            <a:ext cx="8568302" cy="6426226"/>
          </a:xfrm>
        </p:spPr>
      </p:pic>
    </p:spTree>
  </p:cSld>
  <p:clrMapOvr>
    <a:masterClrMapping/>
  </p:clrMapOvr>
  <p:transition advClick="0" advTm="4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8" y="189706"/>
            <a:ext cx="8568268" cy="6426201"/>
          </a:xfrm>
        </p:spPr>
      </p:pic>
    </p:spTree>
  </p:cSld>
  <p:clrMapOvr>
    <a:masterClrMapping/>
  </p:clrMapOvr>
  <p:transition advClick="0"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58" y="190066"/>
            <a:ext cx="8567308" cy="6425481"/>
          </a:xfrm>
        </p:spPr>
      </p:pic>
    </p:spTree>
  </p:cSld>
  <p:clrMapOvr>
    <a:masterClrMapping/>
  </p:clrMapOvr>
  <p:transition advClick="0" advTm="4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3" y="190002"/>
            <a:ext cx="8567477" cy="6425607"/>
          </a:xfrm>
        </p:spPr>
      </p:pic>
    </p:spTree>
  </p:cSld>
  <p:clrMapOvr>
    <a:masterClrMapping/>
  </p:clrMapOvr>
  <p:transition advClick="0" advTm="4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4" y="190002"/>
            <a:ext cx="8567476" cy="6425607"/>
          </a:xfrm>
        </p:spPr>
      </p:pic>
    </p:spTree>
  </p:cSld>
  <p:clrMapOvr>
    <a:masterClrMapping/>
  </p:clrMapOvr>
  <p:transition advClick="0" advTm="4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4" y="190002"/>
            <a:ext cx="8567476" cy="6425607"/>
          </a:xfrm>
        </p:spPr>
      </p:pic>
    </p:spTree>
    <p:extLst>
      <p:ext uri="{BB962C8B-B14F-4D97-AF65-F5344CB8AC3E}">
        <p14:creationId xmlns:p14="http://schemas.microsoft.com/office/powerpoint/2010/main" val="1943824346"/>
      </p:ext>
    </p:extLst>
  </p:cSld>
  <p:clrMapOvr>
    <a:masterClrMapping/>
  </p:clrMapOvr>
  <p:transition advClick="0" advTm="4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Finalists!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9" y="1124744"/>
            <a:ext cx="7560838" cy="5670628"/>
          </a:xfrm>
        </p:spPr>
      </p:pic>
    </p:spTree>
  </p:cSld>
  <p:clrMapOvr>
    <a:masterClrMapping/>
  </p:clrMapOvr>
  <p:transition advClick="0" advTm="4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4" y="190002"/>
            <a:ext cx="8567476" cy="6425607"/>
          </a:xfrm>
        </p:spPr>
      </p:pic>
    </p:spTree>
    <p:extLst>
      <p:ext uri="{BB962C8B-B14F-4D97-AF65-F5344CB8AC3E}">
        <p14:creationId xmlns:p14="http://schemas.microsoft.com/office/powerpoint/2010/main" val="1067778070"/>
      </p:ext>
    </p:extLst>
  </p:cSld>
  <p:clrMapOvr>
    <a:masterClrMapping/>
  </p:clrMapOvr>
  <p:transition advClick="0" advTm="4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4" y="190002"/>
            <a:ext cx="8567476" cy="6425607"/>
          </a:xfrm>
        </p:spPr>
      </p:pic>
    </p:spTree>
    <p:extLst>
      <p:ext uri="{BB962C8B-B14F-4D97-AF65-F5344CB8AC3E}">
        <p14:creationId xmlns:p14="http://schemas.microsoft.com/office/powerpoint/2010/main" val="2534930718"/>
      </p:ext>
    </p:extLst>
  </p:cSld>
  <p:clrMapOvr>
    <a:masterClrMapping/>
  </p:clrMapOvr>
  <p:transition advClick="0" advTm="4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Winners!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9" y="1124744"/>
            <a:ext cx="7560838" cy="5670628"/>
          </a:xfrm>
        </p:spPr>
      </p:pic>
    </p:spTree>
    <p:extLst>
      <p:ext uri="{BB962C8B-B14F-4D97-AF65-F5344CB8AC3E}">
        <p14:creationId xmlns:p14="http://schemas.microsoft.com/office/powerpoint/2010/main" val="4288929840"/>
      </p:ext>
    </p:extLst>
  </p:cSld>
  <p:clrMapOvr>
    <a:masterClrMapping/>
  </p:clrMapOvr>
  <p:transition advClick="0" advTm="4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Our last day!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815" y="1125538"/>
            <a:ext cx="7344832" cy="5508624"/>
          </a:xfrm>
        </p:spPr>
      </p:pic>
    </p:spTree>
  </p:cSld>
  <p:clrMapOvr>
    <a:masterClrMapping/>
  </p:clrMapOvr>
  <p:transition advClick="0" advTm="4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29" y="193675"/>
            <a:ext cx="8555565" cy="6416674"/>
          </a:xfrm>
        </p:spPr>
      </p:pic>
    </p:spTree>
  </p:cSld>
  <p:clrMapOvr>
    <a:masterClrMapping/>
  </p:clrMapOvr>
  <p:transition advClick="0" advTm="4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29" y="193675"/>
            <a:ext cx="8555565" cy="6416673"/>
          </a:xfrm>
        </p:spPr>
      </p:pic>
    </p:spTree>
    <p:extLst>
      <p:ext uri="{BB962C8B-B14F-4D97-AF65-F5344CB8AC3E}">
        <p14:creationId xmlns:p14="http://schemas.microsoft.com/office/powerpoint/2010/main" val="3021773708"/>
      </p:ext>
    </p:extLst>
  </p:cSld>
  <p:clrMapOvr>
    <a:masterClrMapping/>
  </p:clrMapOvr>
  <p:transition advClick="0" advTm="4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58118" y="987028"/>
            <a:ext cx="6372225" cy="4779168"/>
          </a:xfrm>
        </p:spPr>
      </p:pic>
    </p:spTree>
  </p:cSld>
  <p:clrMapOvr>
    <a:masterClrMapping/>
  </p:clrMapOvr>
  <p:transition advClick="0" advTm="4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67" y="190894"/>
            <a:ext cx="8637066" cy="6477799"/>
          </a:xfrm>
        </p:spPr>
      </p:pic>
    </p:spTree>
  </p:cSld>
  <p:clrMapOvr>
    <a:masterClrMapping/>
  </p:clrMapOvr>
  <p:transition advClick="0" advTm="4000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71" y="191647"/>
            <a:ext cx="8635058" cy="6476293"/>
          </a:xfrm>
        </p:spPr>
      </p:pic>
    </p:spTree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65</TotalTime>
  <Words>59</Words>
  <Application>Microsoft Office PowerPoint</Application>
  <PresentationFormat>On-screen Show (4:3)</PresentationFormat>
  <Paragraphs>16</Paragraphs>
  <Slides>118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118</vt:i4>
      </vt:variant>
    </vt:vector>
  </HeadingPairs>
  <TitlesOfParts>
    <vt:vector size="122" baseType="lpstr">
      <vt:lpstr>Arial</vt:lpstr>
      <vt:lpstr>Calibri</vt:lpstr>
      <vt:lpstr>Wingdings</vt:lpstr>
      <vt:lpstr>Ripple</vt:lpstr>
      <vt:lpstr>P6 visit to Greenhill YMCA 13th – 16th November 2018</vt:lpstr>
      <vt:lpstr>Laser tag!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Archery!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Blind trail!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Mountain walk!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Zipline!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Scavenger hunt and orienteering!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eat!</vt:lpstr>
      <vt:lpstr>PowerPoint Presentation</vt:lpstr>
      <vt:lpstr>PowerPoint Presentation</vt:lpstr>
      <vt:lpstr>PowerPoint Presentation</vt:lpstr>
      <vt:lpstr>PowerPoint Presentation</vt:lpstr>
      <vt:lpstr>Bouldering!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Heats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Finalists!</vt:lpstr>
      <vt:lpstr>PowerPoint Presentation</vt:lpstr>
      <vt:lpstr>PowerPoint Presentation</vt:lpstr>
      <vt:lpstr>The frog thing!  Winners!</vt:lpstr>
      <vt:lpstr>Our last day!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 BELL</cp:lastModifiedBy>
  <cp:revision>115</cp:revision>
  <dcterms:created xsi:type="dcterms:W3CDTF">2012-11-21T14:09:53Z</dcterms:created>
  <dcterms:modified xsi:type="dcterms:W3CDTF">2018-11-23T14:51:08Z</dcterms:modified>
</cp:coreProperties>
</file>