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94.xml" ContentType="application/vnd.openxmlformats-officedocument.presentationml.slide+xml"/>
  <Override PartName="/ppt/slides/slide113.xml" ContentType="application/vnd.openxmlformats-officedocument.presentationml.slide+xml"/>
  <Override PartName="/ppt/slides/slide142.xml" ContentType="application/vnd.openxmlformats-officedocument.presentationml.slide+xml"/>
  <Override PartName="/ppt/slides/slide160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s/slide102.xml" ContentType="application/vnd.openxmlformats-officedocument.presentationml.slide+xml"/>
  <Override PartName="/ppt/slides/slide120.xml" ContentType="application/vnd.openxmlformats-officedocument.presentationml.slide+xml"/>
  <Override PartName="/ppt/slides/slide131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slides/slide90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s/slide129.xml" ContentType="application/vnd.openxmlformats-officedocument.presentationml.slide+xml"/>
  <Override PartName="/ppt/slides/slide147.xml" ContentType="application/vnd.openxmlformats-officedocument.presentationml.slide+xml"/>
  <Override PartName="/ppt/slides/slide158.xml" ContentType="application/vnd.openxmlformats-officedocument.presentationml.slide+xml"/>
  <Override PartName="/ppt/slides/slide99.xml" ContentType="application/vnd.openxmlformats-officedocument.presentationml.slide+xml"/>
  <Override PartName="/ppt/slides/slide118.xml" ContentType="application/vnd.openxmlformats-officedocument.presentationml.slide+xml"/>
  <Override PartName="/ppt/slides/slide136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slides/slide107.xml" ContentType="application/vnd.openxmlformats-officedocument.presentationml.slide+xml"/>
  <Override PartName="/ppt/slides/slide125.xml" ContentType="application/vnd.openxmlformats-officedocument.presentationml.slide+xml"/>
  <Override PartName="/ppt/slides/slide143.xml" ContentType="application/vnd.openxmlformats-officedocument.presentationml.slide+xml"/>
  <Override PartName="/ppt/slides/slide154.xml" ContentType="application/vnd.openxmlformats-officedocument.presentationml.slide+xml"/>
  <Override PartName="/ppt/viewProps.xml" ContentType="application/vnd.openxmlformats-officedocument.presentationml.viewProp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48.xml" ContentType="application/vnd.openxmlformats-officedocument.presentationml.slide+xml"/>
  <Override PartName="/ppt/slides/slide66.xml" ContentType="application/vnd.openxmlformats-officedocument.presentationml.slide+xml"/>
  <Override PartName="/ppt/slides/slide95.xml" ContentType="application/vnd.openxmlformats-officedocument.presentationml.slide+xml"/>
  <Override PartName="/ppt/slides/slide103.xml" ContentType="application/vnd.openxmlformats-officedocument.presentationml.slide+xml"/>
  <Override PartName="/ppt/slides/slide114.xml" ContentType="application/vnd.openxmlformats-officedocument.presentationml.slide+xml"/>
  <Override PartName="/ppt/slides/slide132.xml" ContentType="application/vnd.openxmlformats-officedocument.presentationml.slide+xml"/>
  <Override PartName="/ppt/slides/slide150.xml" ContentType="application/vnd.openxmlformats-officedocument.presentationml.slide+xml"/>
  <Override PartName="/ppt/slides/slide161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55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slides/slide121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33.xml" ContentType="application/vnd.openxmlformats-officedocument.presentationml.slide+xml"/>
  <Override PartName="/ppt/slides/slide44.xml" ContentType="application/vnd.openxmlformats-officedocument.presentationml.slide+xml"/>
  <Override PartName="/ppt/slides/slide62.xml" ContentType="application/vnd.openxmlformats-officedocument.presentationml.slide+xml"/>
  <Override PartName="/ppt/slides/slide80.xml" ContentType="application/vnd.openxmlformats-officedocument.presentationml.slide+xml"/>
  <Override PartName="/ppt/slides/slide91.xml" ContentType="application/vnd.openxmlformats-officedocument.presentationml.slide+xml"/>
  <Override PartName="/ppt/slides/slide110.xml" ContentType="application/vnd.openxmlformats-officedocument.presentationml.slide+xml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22.xml" ContentType="application/vnd.openxmlformats-officedocument.presentationml.slide+xml"/>
  <Override PartName="/ppt/slides/slide51.xml" ContentType="application/vnd.openxmlformats-officedocument.presentationml.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40.xml" ContentType="application/vnd.openxmlformats-officedocument.presentationml.slide+xml"/>
  <Override PartName="/ppt/slides/slide159.xml" ContentType="application/vnd.openxmlformats-officedocument.presentationml.slide+xml"/>
  <Override PartName="/ppt/slides/slide119.xml" ContentType="application/vnd.openxmlformats-officedocument.presentationml.slide+xml"/>
  <Override PartName="/ppt/slides/slide148.xml" ContentType="application/vnd.openxmlformats-officedocument.presentationml.slide+xml"/>
  <Override PartName="/ppt/slideLayouts/slideLayout10.xml" ContentType="application/vnd.openxmlformats-officedocument.presentationml.slideLayout+xml"/>
  <Override PartName="/ppt/slides/slide89.xml" ContentType="application/vnd.openxmlformats-officedocument.presentationml.slide+xml"/>
  <Override PartName="/ppt/slides/slide108.xml" ContentType="application/vnd.openxmlformats-officedocument.presentationml.slide+xml"/>
  <Override PartName="/ppt/slides/slide126.xml" ContentType="application/vnd.openxmlformats-officedocument.presentationml.slide+xml"/>
  <Override PartName="/ppt/slides/slide137.xml" ContentType="application/vnd.openxmlformats-officedocument.presentationml.slide+xml"/>
  <Override PartName="/ppt/slides/slide155.xml" ContentType="application/vnd.openxmlformats-officedocument.presentationml.slide+xml"/>
  <Override PartName="/ppt/slides/slide49.xml" ContentType="application/vnd.openxmlformats-officedocument.presentationml.slide+xml"/>
  <Override PartName="/ppt/slides/slide78.xml" ContentType="application/vnd.openxmlformats-officedocument.presentationml.slide+xml"/>
  <Override PartName="/ppt/slides/slide96.xml" ContentType="application/vnd.openxmlformats-officedocument.presentationml.slide+xml"/>
  <Override PartName="/ppt/slides/slide115.xml" ContentType="application/vnd.openxmlformats-officedocument.presentationml.slide+xml"/>
  <Override PartName="/ppt/slides/slide144.xml" ContentType="application/vnd.openxmlformats-officedocument.presentationml.slide+xml"/>
  <Override PartName="/ppt/slides/slide162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s/slide104.xml" ContentType="application/vnd.openxmlformats-officedocument.presentationml.slide+xml"/>
  <Override PartName="/ppt/slides/slide122.xml" ContentType="application/vnd.openxmlformats-officedocument.presentationml.slide+xml"/>
  <Override PartName="/ppt/slides/slide133.xml" ContentType="application/vnd.openxmlformats-officedocument.presentationml.slide+xml"/>
  <Override PartName="/ppt/slides/slide151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s/slide92.xml" ContentType="application/vnd.openxmlformats-officedocument.presentationml.slide+xml"/>
  <Override PartName="/ppt/slides/slide111.xml" ContentType="application/vnd.openxmlformats-officedocument.presentationml.slide+xml"/>
  <Override PartName="/ppt/slides/slide140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Override PartName="/ppt/slides/slide100.xml" ContentType="application/vnd.openxmlformats-officedocument.presentationml.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s/slide149.xml" ContentType="application/vnd.openxmlformats-officedocument.presentationml.slide+xml"/>
  <Override PartName="/ppt/slideLayouts/slideLayout11.xml" ContentType="application/vnd.openxmlformats-officedocument.presentationml.slideLayout+xml"/>
  <Override PartName="/ppt/slides/slide138.xml" ContentType="application/vnd.openxmlformats-officedocument.presentationml.slide+xml"/>
  <Override PartName="/ppt/slides/slide79.xml" ContentType="application/vnd.openxmlformats-officedocument.presentationml.slide+xml"/>
  <Override PartName="/ppt/slides/slide109.xml" ContentType="application/vnd.openxmlformats-officedocument.presentationml.slide+xml"/>
  <Override PartName="/ppt/slides/slide127.xml" ContentType="application/vnd.openxmlformats-officedocument.presentationml.slide+xml"/>
  <Override PartName="/ppt/slides/slide145.xml" ContentType="application/vnd.openxmlformats-officedocument.presentationml.slide+xml"/>
  <Override PartName="/ppt/slides/slide156.xml" ContentType="application/vnd.openxmlformats-officedocument.presentationml.slide+xml"/>
  <Override PartName="/ppt/slides/slide7.xml" ContentType="application/vnd.openxmlformats-officedocument.presentationml.slide+xml"/>
  <Override PartName="/ppt/slides/slide68.xml" ContentType="application/vnd.openxmlformats-officedocument.presentationml.slide+xml"/>
  <Override PartName="/ppt/slides/slide97.xml" ContentType="application/vnd.openxmlformats-officedocument.presentationml.slide+xml"/>
  <Override PartName="/ppt/slides/slide116.xml" ContentType="application/vnd.openxmlformats-officedocument.presentationml.slide+xml"/>
  <Override PartName="/ppt/slides/slide134.xml" ContentType="application/vnd.openxmlformats-officedocument.presentationml.slide+xml"/>
  <Override PartName="/ppt/slides/slide163.xml" ContentType="application/vnd.openxmlformats-officedocument.presentationml.slide+xml"/>
  <Override PartName="/ppt/slideLayouts/slideLayout9.xml" ContentType="application/vnd.openxmlformats-officedocument.presentationml.slideLayout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57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s/slide105.xml" ContentType="application/vnd.openxmlformats-officedocument.presentationml.slide+xml"/>
  <Override PartName="/ppt/slides/slide123.xml" ContentType="application/vnd.openxmlformats-officedocument.presentationml.slide+xml"/>
  <Override PartName="/ppt/slides/slide141.xml" ContentType="application/vnd.openxmlformats-officedocument.presentationml.slide+xml"/>
  <Override PartName="/ppt/slides/slide152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46.xml" ContentType="application/vnd.openxmlformats-officedocument.presentationml.slide+xml"/>
  <Override PartName="/ppt/slides/slide64.xml" ContentType="application/vnd.openxmlformats-officedocument.presentationml.slide+xml"/>
  <Override PartName="/ppt/slides/slide93.xml" ContentType="application/vnd.openxmlformats-officedocument.presentationml.slide+xml"/>
  <Override PartName="/ppt/slides/slide101.xml" ContentType="application/vnd.openxmlformats-officedocument.presentationml.slide+xml"/>
  <Override PartName="/ppt/slides/slide112.xml" ContentType="application/vnd.openxmlformats-officedocument.presentationml.slide+xml"/>
  <Override PartName="/ppt/slides/slide130.xml" ContentType="application/vnd.openxmlformats-officedocument.presentationml.slide+xml"/>
  <Override PartName="/ppt/slideLayouts/slideLayout5.xml" ContentType="application/vnd.openxmlformats-officedocument.presentationml.slideLayout+xml"/>
  <Override PartName="/ppt/slides/slide24.xml" ContentType="application/vnd.openxmlformats-officedocument.presentationml.slide+xml"/>
  <Override PartName="/ppt/slides/slide35.xml" ContentType="application/vnd.openxmlformats-officedocument.presentationml.slide+xml"/>
  <Override PartName="/ppt/slides/slide53.xml" ContentType="application/vnd.openxmlformats-officedocument.presentationml.slide+xml"/>
  <Override PartName="/ppt/slides/slide71.xml" ContentType="application/vnd.openxmlformats-officedocument.presentationml.slide+xml"/>
  <Override PartName="/ppt/slides/slide82.xml" ContentType="application/vnd.openxmlformats-officedocument.presentationml.slide+xml"/>
  <Default Extension="jpeg" ContentType="image/jpeg"/>
  <Override PartName="/ppt/slides/slide13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s/slide139.xml" ContentType="application/vnd.openxmlformats-officedocument.presentationml.slide+xml"/>
  <Override PartName="/ppt/slides/slide157.xml" ContentType="application/vnd.openxmlformats-officedocument.presentationml.slide+xml"/>
  <Override PartName="/ppt/slides/slide98.xml" ContentType="application/vnd.openxmlformats-officedocument.presentationml.slide+xml"/>
  <Override PartName="/ppt/slides/slide117.xml" ContentType="application/vnd.openxmlformats-officedocument.presentationml.slide+xml"/>
  <Override PartName="/ppt/slides/slide128.xml" ContentType="application/vnd.openxmlformats-officedocument.presentationml.slide+xml"/>
  <Override PartName="/ppt/slides/slide146.xml" ContentType="application/vnd.openxmlformats-officedocument.presentationml.slide+xml"/>
  <Override PartName="/ppt/slides/slide164.xml" ContentType="application/vnd.openxmlformats-officedocument.presentationml.slide+xml"/>
  <Override PartName="/ppt/slides/slide8.xml" ContentType="application/vnd.openxmlformats-officedocument.presentationml.slide+xml"/>
  <Override PartName="/ppt/slides/slide69.xml" ContentType="application/vnd.openxmlformats-officedocument.presentationml.slide+xml"/>
  <Override PartName="/ppt/slides/slide87.xml" ContentType="application/vnd.openxmlformats-officedocument.presentationml.slide+xml"/>
  <Override PartName="/ppt/slides/slide106.xml" ContentType="application/vnd.openxmlformats-officedocument.presentationml.slide+xml"/>
  <Override PartName="/ppt/slides/slide124.xml" ContentType="application/vnd.openxmlformats-officedocument.presentationml.slide+xml"/>
  <Override PartName="/ppt/slides/slide135.xml" ContentType="application/vnd.openxmlformats-officedocument.presentationml.slide+xml"/>
  <Override PartName="/ppt/slides/slide153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166"/>
  </p:notesMasterIdLst>
  <p:sldIdLst>
    <p:sldId id="256" r:id="rId2"/>
    <p:sldId id="257" r:id="rId3"/>
    <p:sldId id="258" r:id="rId4"/>
    <p:sldId id="373" r:id="rId5"/>
    <p:sldId id="259" r:id="rId6"/>
    <p:sldId id="260" r:id="rId7"/>
    <p:sldId id="261" r:id="rId8"/>
    <p:sldId id="394" r:id="rId9"/>
    <p:sldId id="262" r:id="rId10"/>
    <p:sldId id="263" r:id="rId11"/>
    <p:sldId id="264" r:id="rId12"/>
    <p:sldId id="370" r:id="rId13"/>
    <p:sldId id="379" r:id="rId14"/>
    <p:sldId id="371" r:id="rId15"/>
    <p:sldId id="387" r:id="rId16"/>
    <p:sldId id="385" r:id="rId17"/>
    <p:sldId id="386" r:id="rId18"/>
    <p:sldId id="372" r:id="rId19"/>
    <p:sldId id="453" r:id="rId20"/>
    <p:sldId id="272" r:id="rId21"/>
    <p:sldId id="273" r:id="rId22"/>
    <p:sldId id="395" r:id="rId23"/>
    <p:sldId id="396" r:id="rId24"/>
    <p:sldId id="397" r:id="rId25"/>
    <p:sldId id="398" r:id="rId26"/>
    <p:sldId id="399" r:id="rId27"/>
    <p:sldId id="400" r:id="rId28"/>
    <p:sldId id="401" r:id="rId29"/>
    <p:sldId id="458" r:id="rId30"/>
    <p:sldId id="461" r:id="rId31"/>
    <p:sldId id="460" r:id="rId32"/>
    <p:sldId id="459" r:id="rId33"/>
    <p:sldId id="457" r:id="rId34"/>
    <p:sldId id="456" r:id="rId35"/>
    <p:sldId id="455" r:id="rId36"/>
    <p:sldId id="454" r:id="rId37"/>
    <p:sldId id="463" r:id="rId38"/>
    <p:sldId id="464" r:id="rId39"/>
    <p:sldId id="462" r:id="rId40"/>
    <p:sldId id="465" r:id="rId41"/>
    <p:sldId id="469" r:id="rId42"/>
    <p:sldId id="468" r:id="rId43"/>
    <p:sldId id="467" r:id="rId44"/>
    <p:sldId id="466" r:id="rId45"/>
    <p:sldId id="470" r:id="rId46"/>
    <p:sldId id="286" r:id="rId47"/>
    <p:sldId id="287" r:id="rId48"/>
    <p:sldId id="288" r:id="rId49"/>
    <p:sldId id="289" r:id="rId50"/>
    <p:sldId id="472" r:id="rId51"/>
    <p:sldId id="471" r:id="rId52"/>
    <p:sldId id="403" r:id="rId53"/>
    <p:sldId id="409" r:id="rId54"/>
    <p:sldId id="410" r:id="rId55"/>
    <p:sldId id="404" r:id="rId56"/>
    <p:sldId id="411" r:id="rId57"/>
    <p:sldId id="408" r:id="rId58"/>
    <p:sldId id="412" r:id="rId59"/>
    <p:sldId id="473" r:id="rId60"/>
    <p:sldId id="300" r:id="rId61"/>
    <p:sldId id="298" r:id="rId62"/>
    <p:sldId id="413" r:id="rId63"/>
    <p:sldId id="475" r:id="rId64"/>
    <p:sldId id="414" r:id="rId65"/>
    <p:sldId id="415" r:id="rId66"/>
    <p:sldId id="416" r:id="rId67"/>
    <p:sldId id="417" r:id="rId68"/>
    <p:sldId id="418" r:id="rId69"/>
    <p:sldId id="419" r:id="rId70"/>
    <p:sldId id="476" r:id="rId71"/>
    <p:sldId id="420" r:id="rId72"/>
    <p:sldId id="477" r:id="rId73"/>
    <p:sldId id="474" r:id="rId74"/>
    <p:sldId id="331" r:id="rId75"/>
    <p:sldId id="301" r:id="rId76"/>
    <p:sldId id="422" r:id="rId77"/>
    <p:sldId id="480" r:id="rId78"/>
    <p:sldId id="423" r:id="rId79"/>
    <p:sldId id="424" r:id="rId80"/>
    <p:sldId id="478" r:id="rId81"/>
    <p:sldId id="421" r:id="rId82"/>
    <p:sldId id="302" r:id="rId83"/>
    <p:sldId id="303" r:id="rId84"/>
    <p:sldId id="340" r:id="rId85"/>
    <p:sldId id="339" r:id="rId86"/>
    <p:sldId id="479" r:id="rId87"/>
    <p:sldId id="337" r:id="rId88"/>
    <p:sldId id="304" r:id="rId89"/>
    <p:sldId id="305" r:id="rId90"/>
    <p:sldId id="308" r:id="rId91"/>
    <p:sldId id="391" r:id="rId92"/>
    <p:sldId id="309" r:id="rId93"/>
    <p:sldId id="343" r:id="rId94"/>
    <p:sldId id="384" r:id="rId95"/>
    <p:sldId id="344" r:id="rId96"/>
    <p:sldId id="346" r:id="rId97"/>
    <p:sldId id="345" r:id="rId98"/>
    <p:sldId id="375" r:id="rId99"/>
    <p:sldId id="425" r:id="rId100"/>
    <p:sldId id="347" r:id="rId101"/>
    <p:sldId id="374" r:id="rId102"/>
    <p:sldId id="376" r:id="rId103"/>
    <p:sldId id="426" r:id="rId104"/>
    <p:sldId id="481" r:id="rId105"/>
    <p:sldId id="482" r:id="rId106"/>
    <p:sldId id="310" r:id="rId107"/>
    <p:sldId id="348" r:id="rId108"/>
    <p:sldId id="377" r:id="rId109"/>
    <p:sldId id="427" r:id="rId110"/>
    <p:sldId id="311" r:id="rId111"/>
    <p:sldId id="428" r:id="rId112"/>
    <p:sldId id="429" r:id="rId113"/>
    <p:sldId id="430" r:id="rId114"/>
    <p:sldId id="352" r:id="rId115"/>
    <p:sldId id="350" r:id="rId116"/>
    <p:sldId id="483" r:id="rId117"/>
    <p:sldId id="486" r:id="rId118"/>
    <p:sldId id="485" r:id="rId119"/>
    <p:sldId id="484" r:id="rId120"/>
    <p:sldId id="487" r:id="rId121"/>
    <p:sldId id="488" r:id="rId122"/>
    <p:sldId id="489" r:id="rId123"/>
    <p:sldId id="315" r:id="rId124"/>
    <p:sldId id="353" r:id="rId125"/>
    <p:sldId id="354" r:id="rId126"/>
    <p:sldId id="355" r:id="rId127"/>
    <p:sldId id="356" r:id="rId128"/>
    <p:sldId id="357" r:id="rId129"/>
    <p:sldId id="361" r:id="rId130"/>
    <p:sldId id="439" r:id="rId131"/>
    <p:sldId id="490" r:id="rId132"/>
    <p:sldId id="440" r:id="rId133"/>
    <p:sldId id="438" r:id="rId134"/>
    <p:sldId id="317" r:id="rId135"/>
    <p:sldId id="491" r:id="rId136"/>
    <p:sldId id="364" r:id="rId137"/>
    <p:sldId id="452" r:id="rId138"/>
    <p:sldId id="319" r:id="rId139"/>
    <p:sldId id="322" r:id="rId140"/>
    <p:sldId id="495" r:id="rId141"/>
    <p:sldId id="494" r:id="rId142"/>
    <p:sldId id="493" r:id="rId143"/>
    <p:sldId id="492" r:id="rId144"/>
    <p:sldId id="325" r:id="rId145"/>
    <p:sldId id="441" r:id="rId146"/>
    <p:sldId id="442" r:id="rId147"/>
    <p:sldId id="443" r:id="rId148"/>
    <p:sldId id="444" r:id="rId149"/>
    <p:sldId id="445" r:id="rId150"/>
    <p:sldId id="446" r:id="rId151"/>
    <p:sldId id="448" r:id="rId152"/>
    <p:sldId id="447" r:id="rId153"/>
    <p:sldId id="449" r:id="rId154"/>
    <p:sldId id="450" r:id="rId155"/>
    <p:sldId id="498" r:id="rId156"/>
    <p:sldId id="500" r:id="rId157"/>
    <p:sldId id="504" r:id="rId158"/>
    <p:sldId id="503" r:id="rId159"/>
    <p:sldId id="502" r:id="rId160"/>
    <p:sldId id="501" r:id="rId161"/>
    <p:sldId id="451" r:id="rId162"/>
    <p:sldId id="499" r:id="rId163"/>
    <p:sldId id="497" r:id="rId164"/>
    <p:sldId id="496" r:id="rId165"/>
  </p:sldIdLst>
  <p:sldSz cx="9144000" cy="6858000" type="screen4x3"/>
  <p:notesSz cx="6858000" cy="91440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FFFF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327" autoAdjust="0"/>
    <p:restoredTop sz="94660"/>
  </p:normalViewPr>
  <p:slideViewPr>
    <p:cSldViewPr>
      <p:cViewPr>
        <p:scale>
          <a:sx n="70" d="100"/>
          <a:sy n="70" d="100"/>
        </p:scale>
        <p:origin x="-1356" y="-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117" Type="http://schemas.openxmlformats.org/officeDocument/2006/relationships/slide" Target="slides/slide116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33" Type="http://schemas.openxmlformats.org/officeDocument/2006/relationships/slide" Target="slides/slide132.xml"/><Relationship Id="rId138" Type="http://schemas.openxmlformats.org/officeDocument/2006/relationships/slide" Target="slides/slide137.xml"/><Relationship Id="rId154" Type="http://schemas.openxmlformats.org/officeDocument/2006/relationships/slide" Target="slides/slide153.xml"/><Relationship Id="rId159" Type="http://schemas.openxmlformats.org/officeDocument/2006/relationships/slide" Target="slides/slide158.xml"/><Relationship Id="rId170" Type="http://schemas.openxmlformats.org/officeDocument/2006/relationships/tableStyles" Target="tableStyles.xml"/><Relationship Id="rId16" Type="http://schemas.openxmlformats.org/officeDocument/2006/relationships/slide" Target="slides/slide15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123" Type="http://schemas.openxmlformats.org/officeDocument/2006/relationships/slide" Target="slides/slide122.xml"/><Relationship Id="rId128" Type="http://schemas.openxmlformats.org/officeDocument/2006/relationships/slide" Target="slides/slide127.xml"/><Relationship Id="rId144" Type="http://schemas.openxmlformats.org/officeDocument/2006/relationships/slide" Target="slides/slide143.xml"/><Relationship Id="rId149" Type="http://schemas.openxmlformats.org/officeDocument/2006/relationships/slide" Target="slides/slide148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60" Type="http://schemas.openxmlformats.org/officeDocument/2006/relationships/slide" Target="slides/slide159.xml"/><Relationship Id="rId165" Type="http://schemas.openxmlformats.org/officeDocument/2006/relationships/slide" Target="slides/slide164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113" Type="http://schemas.openxmlformats.org/officeDocument/2006/relationships/slide" Target="slides/slide112.xml"/><Relationship Id="rId118" Type="http://schemas.openxmlformats.org/officeDocument/2006/relationships/slide" Target="slides/slide117.xml"/><Relationship Id="rId134" Type="http://schemas.openxmlformats.org/officeDocument/2006/relationships/slide" Target="slides/slide133.xml"/><Relationship Id="rId139" Type="http://schemas.openxmlformats.org/officeDocument/2006/relationships/slide" Target="slides/slide138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150" Type="http://schemas.openxmlformats.org/officeDocument/2006/relationships/slide" Target="slides/slide149.xml"/><Relationship Id="rId155" Type="http://schemas.openxmlformats.org/officeDocument/2006/relationships/slide" Target="slides/slide154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59" Type="http://schemas.openxmlformats.org/officeDocument/2006/relationships/slide" Target="slides/slide58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124" Type="http://schemas.openxmlformats.org/officeDocument/2006/relationships/slide" Target="slides/slide123.xml"/><Relationship Id="rId129" Type="http://schemas.openxmlformats.org/officeDocument/2006/relationships/slide" Target="slides/slide128.xml"/><Relationship Id="rId54" Type="http://schemas.openxmlformats.org/officeDocument/2006/relationships/slide" Target="slides/slide53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40" Type="http://schemas.openxmlformats.org/officeDocument/2006/relationships/slide" Target="slides/slide139.xml"/><Relationship Id="rId145" Type="http://schemas.openxmlformats.org/officeDocument/2006/relationships/slide" Target="slides/slide144.xml"/><Relationship Id="rId161" Type="http://schemas.openxmlformats.org/officeDocument/2006/relationships/slide" Target="slides/slide160.xml"/><Relationship Id="rId166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14" Type="http://schemas.openxmlformats.org/officeDocument/2006/relationships/slide" Target="slides/slide113.xml"/><Relationship Id="rId119" Type="http://schemas.openxmlformats.org/officeDocument/2006/relationships/slide" Target="slides/slide118.xml"/><Relationship Id="rId127" Type="http://schemas.openxmlformats.org/officeDocument/2006/relationships/slide" Target="slides/slide12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122" Type="http://schemas.openxmlformats.org/officeDocument/2006/relationships/slide" Target="slides/slide121.xml"/><Relationship Id="rId130" Type="http://schemas.openxmlformats.org/officeDocument/2006/relationships/slide" Target="slides/slide129.xml"/><Relationship Id="rId135" Type="http://schemas.openxmlformats.org/officeDocument/2006/relationships/slide" Target="slides/slide134.xml"/><Relationship Id="rId143" Type="http://schemas.openxmlformats.org/officeDocument/2006/relationships/slide" Target="slides/slide142.xml"/><Relationship Id="rId148" Type="http://schemas.openxmlformats.org/officeDocument/2006/relationships/slide" Target="slides/slide147.xml"/><Relationship Id="rId151" Type="http://schemas.openxmlformats.org/officeDocument/2006/relationships/slide" Target="slides/slide150.xml"/><Relationship Id="rId156" Type="http://schemas.openxmlformats.org/officeDocument/2006/relationships/slide" Target="slides/slide155.xml"/><Relationship Id="rId164" Type="http://schemas.openxmlformats.org/officeDocument/2006/relationships/slide" Target="slides/slide163.xml"/><Relationship Id="rId16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120" Type="http://schemas.openxmlformats.org/officeDocument/2006/relationships/slide" Target="slides/slide119.xml"/><Relationship Id="rId125" Type="http://schemas.openxmlformats.org/officeDocument/2006/relationships/slide" Target="slides/slide124.xml"/><Relationship Id="rId141" Type="http://schemas.openxmlformats.org/officeDocument/2006/relationships/slide" Target="slides/slide140.xml"/><Relationship Id="rId146" Type="http://schemas.openxmlformats.org/officeDocument/2006/relationships/slide" Target="slides/slide145.xml"/><Relationship Id="rId167" Type="http://schemas.openxmlformats.org/officeDocument/2006/relationships/presProps" Target="pres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162" Type="http://schemas.openxmlformats.org/officeDocument/2006/relationships/slide" Target="slides/slide16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slide" Target="slides/slide114.xml"/><Relationship Id="rId131" Type="http://schemas.openxmlformats.org/officeDocument/2006/relationships/slide" Target="slides/slide130.xml"/><Relationship Id="rId136" Type="http://schemas.openxmlformats.org/officeDocument/2006/relationships/slide" Target="slides/slide135.xml"/><Relationship Id="rId157" Type="http://schemas.openxmlformats.org/officeDocument/2006/relationships/slide" Target="slides/slide156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52" Type="http://schemas.openxmlformats.org/officeDocument/2006/relationships/slide" Target="slides/slide15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26" Type="http://schemas.openxmlformats.org/officeDocument/2006/relationships/slide" Target="slides/slide125.xml"/><Relationship Id="rId147" Type="http://schemas.openxmlformats.org/officeDocument/2006/relationships/slide" Target="slides/slide146.xml"/><Relationship Id="rId168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121" Type="http://schemas.openxmlformats.org/officeDocument/2006/relationships/slide" Target="slides/slide120.xml"/><Relationship Id="rId142" Type="http://schemas.openxmlformats.org/officeDocument/2006/relationships/slide" Target="slides/slide141.xml"/><Relationship Id="rId163" Type="http://schemas.openxmlformats.org/officeDocument/2006/relationships/slide" Target="slides/slide162.xml"/><Relationship Id="rId3" Type="http://schemas.openxmlformats.org/officeDocument/2006/relationships/slide" Target="slides/slide2.xml"/><Relationship Id="rId25" Type="http://schemas.openxmlformats.org/officeDocument/2006/relationships/slide" Target="slides/slide24.xml"/><Relationship Id="rId46" Type="http://schemas.openxmlformats.org/officeDocument/2006/relationships/slide" Target="slides/slide45.xml"/><Relationship Id="rId67" Type="http://schemas.openxmlformats.org/officeDocument/2006/relationships/slide" Target="slides/slide66.xml"/><Relationship Id="rId116" Type="http://schemas.openxmlformats.org/officeDocument/2006/relationships/slide" Target="slides/slide115.xml"/><Relationship Id="rId137" Type="http://schemas.openxmlformats.org/officeDocument/2006/relationships/slide" Target="slides/slide136.xml"/><Relationship Id="rId158" Type="http://schemas.openxmlformats.org/officeDocument/2006/relationships/slide" Target="slides/slide157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62" Type="http://schemas.openxmlformats.org/officeDocument/2006/relationships/slide" Target="slides/slide61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111" Type="http://schemas.openxmlformats.org/officeDocument/2006/relationships/slide" Target="slides/slide110.xml"/><Relationship Id="rId132" Type="http://schemas.openxmlformats.org/officeDocument/2006/relationships/slide" Target="slides/slide131.xml"/><Relationship Id="rId153" Type="http://schemas.openxmlformats.org/officeDocument/2006/relationships/slide" Target="slides/slide15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CB61D9-8F46-400E-B8B6-9E36D6144D46}" type="datetimeFigureOut">
              <a:rPr lang="en-GB" smtClean="0"/>
              <a:pPr/>
              <a:t>29/11/2017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4B95BD-0E48-4F18-9E85-D0020F7B263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40453834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4B95BD-0E48-4F18-9E85-D0020F7B2632}" type="slidenum">
              <a:rPr lang="en-GB" smtClean="0"/>
              <a:pPr/>
              <a:t>61</a:t>
            </a:fld>
            <a:endParaRPr lang="en-GB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4B95BD-0E48-4F18-9E85-D0020F7B2632}" type="slidenum">
              <a:rPr lang="en-GB" smtClean="0"/>
              <a:pPr/>
              <a:t>89</a:t>
            </a:fld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3175" y="4267200"/>
            <a:ext cx="9140825" cy="2590800"/>
            <a:chOff x="2" y="2688"/>
            <a:chExt cx="5758" cy="1632"/>
          </a:xfrm>
        </p:grpSpPr>
        <p:sp>
          <p:nvSpPr>
            <p:cNvPr id="5" name="Freeform 3"/>
            <p:cNvSpPr>
              <a:spLocks/>
            </p:cNvSpPr>
            <p:nvPr/>
          </p:nvSpPr>
          <p:spPr bwMode="hidden">
            <a:xfrm>
              <a:off x="2" y="2688"/>
              <a:ext cx="5758" cy="1632"/>
            </a:xfrm>
            <a:custGeom>
              <a:avLst/>
              <a:gdLst>
                <a:gd name="T0" fmla="*/ 6054 w 5740"/>
                <a:gd name="T1" fmla="*/ 0 h 4316"/>
                <a:gd name="T2" fmla="*/ 0 w 5740"/>
                <a:gd name="T3" fmla="*/ 0 h 4316"/>
                <a:gd name="T4" fmla="*/ 0 w 5740"/>
                <a:gd name="T5" fmla="*/ 0 h 4316"/>
                <a:gd name="T6" fmla="*/ 6054 w 5740"/>
                <a:gd name="T7" fmla="*/ 0 h 4316"/>
                <a:gd name="T8" fmla="*/ 6054 w 5740"/>
                <a:gd name="T9" fmla="*/ 0 h 4316"/>
                <a:gd name="T10" fmla="*/ 6054 w 5740"/>
                <a:gd name="T11" fmla="*/ 0 h 431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740" h="4316">
                  <a:moveTo>
                    <a:pt x="5740" y="4316"/>
                  </a:moveTo>
                  <a:lnTo>
                    <a:pt x="0" y="4316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431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accent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grpSp>
          <p:nvGrpSpPr>
            <p:cNvPr id="6" name="Group 4"/>
            <p:cNvGrpSpPr>
              <a:grpSpLocks/>
            </p:cNvGrpSpPr>
            <p:nvPr userDrawn="1"/>
          </p:nvGrpSpPr>
          <p:grpSpPr bwMode="auto">
            <a:xfrm>
              <a:off x="3528" y="3715"/>
              <a:ext cx="792" cy="521"/>
              <a:chOff x="3527" y="3715"/>
              <a:chExt cx="792" cy="521"/>
            </a:xfrm>
          </p:grpSpPr>
          <p:sp>
            <p:nvSpPr>
              <p:cNvPr id="57" name="Oval 5"/>
              <p:cNvSpPr>
                <a:spLocks noChangeArrowheads="1"/>
              </p:cNvSpPr>
              <p:nvPr/>
            </p:nvSpPr>
            <p:spPr bwMode="hidden">
              <a:xfrm>
                <a:off x="3686" y="3810"/>
                <a:ext cx="532" cy="32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58" name="Oval 6"/>
              <p:cNvSpPr>
                <a:spLocks noChangeArrowheads="1"/>
              </p:cNvSpPr>
              <p:nvPr/>
            </p:nvSpPr>
            <p:spPr bwMode="hidden">
              <a:xfrm>
                <a:off x="3726" y="3840"/>
                <a:ext cx="452" cy="275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59" name="Oval 7"/>
              <p:cNvSpPr>
                <a:spLocks noChangeArrowheads="1"/>
              </p:cNvSpPr>
              <p:nvPr/>
            </p:nvSpPr>
            <p:spPr bwMode="hidden">
              <a:xfrm>
                <a:off x="3782" y="3872"/>
                <a:ext cx="344" cy="20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60" name="Oval 8"/>
              <p:cNvSpPr>
                <a:spLocks noChangeArrowheads="1"/>
              </p:cNvSpPr>
              <p:nvPr/>
            </p:nvSpPr>
            <p:spPr bwMode="hidden">
              <a:xfrm>
                <a:off x="3822" y="3896"/>
                <a:ext cx="262" cy="15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61" name="Oval 9"/>
              <p:cNvSpPr>
                <a:spLocks noChangeArrowheads="1"/>
              </p:cNvSpPr>
              <p:nvPr/>
            </p:nvSpPr>
            <p:spPr bwMode="hidden">
              <a:xfrm>
                <a:off x="3856" y="3922"/>
                <a:ext cx="192" cy="10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62" name="Freeform 10"/>
              <p:cNvSpPr>
                <a:spLocks/>
              </p:cNvSpPr>
              <p:nvPr/>
            </p:nvSpPr>
            <p:spPr bwMode="hidden">
              <a:xfrm>
                <a:off x="3575" y="3715"/>
                <a:ext cx="383" cy="161"/>
              </a:xfrm>
              <a:custGeom>
                <a:avLst/>
                <a:gdLst/>
                <a:ahLst/>
                <a:cxnLst>
                  <a:cxn ang="0">
                    <a:pos x="376" y="12"/>
                  </a:cxn>
                  <a:cxn ang="0">
                    <a:pos x="257" y="24"/>
                  </a:cxn>
                  <a:cxn ang="0">
                    <a:pos x="149" y="54"/>
                  </a:cxn>
                  <a:cxn ang="0">
                    <a:pos x="101" y="77"/>
                  </a:cxn>
                  <a:cxn ang="0">
                    <a:pos x="59" y="101"/>
                  </a:cxn>
                  <a:cxn ang="0">
                    <a:pos x="24" y="131"/>
                  </a:cxn>
                  <a:cxn ang="0">
                    <a:pos x="0" y="161"/>
                  </a:cxn>
                  <a:cxn ang="0">
                    <a:pos x="0" y="137"/>
                  </a:cxn>
                  <a:cxn ang="0">
                    <a:pos x="29" y="107"/>
                  </a:cxn>
                  <a:cxn ang="0">
                    <a:pos x="65" y="83"/>
                  </a:cxn>
                  <a:cxn ang="0">
                    <a:pos x="155" y="36"/>
                  </a:cxn>
                  <a:cxn ang="0">
                    <a:pos x="257" y="12"/>
                  </a:cxn>
                  <a:cxn ang="0">
                    <a:pos x="376" y="0"/>
                  </a:cxn>
                  <a:cxn ang="0">
                    <a:pos x="376" y="0"/>
                  </a:cxn>
                  <a:cxn ang="0">
                    <a:pos x="382" y="0"/>
                  </a:cxn>
                  <a:cxn ang="0">
                    <a:pos x="382" y="12"/>
                  </a:cxn>
                  <a:cxn ang="0">
                    <a:pos x="376" y="12"/>
                  </a:cxn>
                  <a:cxn ang="0">
                    <a:pos x="376" y="12"/>
                  </a:cxn>
                  <a:cxn ang="0">
                    <a:pos x="376" y="12"/>
                  </a:cxn>
                </a:cxnLst>
                <a:rect l="0" t="0" r="r" b="b"/>
                <a:pathLst>
                  <a:path w="382" h="161">
                    <a:moveTo>
                      <a:pt x="376" y="12"/>
                    </a:moveTo>
                    <a:lnTo>
                      <a:pt x="257" y="24"/>
                    </a:lnTo>
                    <a:lnTo>
                      <a:pt x="149" y="54"/>
                    </a:lnTo>
                    <a:lnTo>
                      <a:pt x="101" y="77"/>
                    </a:lnTo>
                    <a:lnTo>
                      <a:pt x="59" y="101"/>
                    </a:lnTo>
                    <a:lnTo>
                      <a:pt x="24" y="131"/>
                    </a:lnTo>
                    <a:lnTo>
                      <a:pt x="0" y="161"/>
                    </a:lnTo>
                    <a:lnTo>
                      <a:pt x="0" y="137"/>
                    </a:lnTo>
                    <a:lnTo>
                      <a:pt x="29" y="107"/>
                    </a:lnTo>
                    <a:lnTo>
                      <a:pt x="65" y="83"/>
                    </a:lnTo>
                    <a:lnTo>
                      <a:pt x="155" y="36"/>
                    </a:lnTo>
                    <a:lnTo>
                      <a:pt x="257" y="12"/>
                    </a:lnTo>
                    <a:lnTo>
                      <a:pt x="376" y="0"/>
                    </a:lnTo>
                    <a:lnTo>
                      <a:pt x="376" y="0"/>
                    </a:lnTo>
                    <a:lnTo>
                      <a:pt x="382" y="0"/>
                    </a:lnTo>
                    <a:lnTo>
                      <a:pt x="382" y="12"/>
                    </a:lnTo>
                    <a:lnTo>
                      <a:pt x="376" y="12"/>
                    </a:lnTo>
                    <a:lnTo>
                      <a:pt x="376" y="12"/>
                    </a:lnTo>
                    <a:lnTo>
                      <a:pt x="376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63" name="Freeform 11"/>
              <p:cNvSpPr>
                <a:spLocks/>
              </p:cNvSpPr>
              <p:nvPr/>
            </p:nvSpPr>
            <p:spPr bwMode="hidden">
              <a:xfrm>
                <a:off x="3695" y="4170"/>
                <a:ext cx="444" cy="66"/>
              </a:xfrm>
              <a:custGeom>
                <a:avLst/>
                <a:gdLst/>
                <a:ahLst/>
                <a:cxnLst>
                  <a:cxn ang="0">
                    <a:pos x="257" y="54"/>
                  </a:cxn>
                  <a:cxn ang="0">
                    <a:pos x="353" y="48"/>
                  </a:cxn>
                  <a:cxn ang="0">
                    <a:pos x="443" y="24"/>
                  </a:cxn>
                  <a:cxn ang="0">
                    <a:pos x="443" y="36"/>
                  </a:cxn>
                  <a:cxn ang="0">
                    <a:pos x="353" y="60"/>
                  </a:cxn>
                  <a:cxn ang="0">
                    <a:pos x="257" y="66"/>
                  </a:cxn>
                  <a:cxn ang="0">
                    <a:pos x="186" y="60"/>
                  </a:cxn>
                  <a:cxn ang="0">
                    <a:pos x="120" y="48"/>
                  </a:cxn>
                  <a:cxn ang="0">
                    <a:pos x="60" y="36"/>
                  </a:cxn>
                  <a:cxn ang="0">
                    <a:pos x="0" y="12"/>
                  </a:cxn>
                  <a:cxn ang="0">
                    <a:pos x="0" y="0"/>
                  </a:cxn>
                  <a:cxn ang="0">
                    <a:pos x="54" y="24"/>
                  </a:cxn>
                  <a:cxn ang="0">
                    <a:pos x="120" y="36"/>
                  </a:cxn>
                  <a:cxn ang="0">
                    <a:pos x="186" y="48"/>
                  </a:cxn>
                  <a:cxn ang="0">
                    <a:pos x="257" y="54"/>
                  </a:cxn>
                  <a:cxn ang="0">
                    <a:pos x="257" y="54"/>
                  </a:cxn>
                </a:cxnLst>
                <a:rect l="0" t="0" r="r" b="b"/>
                <a:pathLst>
                  <a:path w="443" h="66">
                    <a:moveTo>
                      <a:pt x="257" y="54"/>
                    </a:moveTo>
                    <a:lnTo>
                      <a:pt x="353" y="48"/>
                    </a:lnTo>
                    <a:lnTo>
                      <a:pt x="443" y="24"/>
                    </a:lnTo>
                    <a:lnTo>
                      <a:pt x="443" y="36"/>
                    </a:lnTo>
                    <a:lnTo>
                      <a:pt x="353" y="60"/>
                    </a:lnTo>
                    <a:lnTo>
                      <a:pt x="257" y="66"/>
                    </a:lnTo>
                    <a:lnTo>
                      <a:pt x="186" y="60"/>
                    </a:lnTo>
                    <a:lnTo>
                      <a:pt x="120" y="48"/>
                    </a:lnTo>
                    <a:lnTo>
                      <a:pt x="60" y="36"/>
                    </a:lnTo>
                    <a:lnTo>
                      <a:pt x="0" y="12"/>
                    </a:lnTo>
                    <a:lnTo>
                      <a:pt x="0" y="0"/>
                    </a:lnTo>
                    <a:lnTo>
                      <a:pt x="54" y="24"/>
                    </a:lnTo>
                    <a:lnTo>
                      <a:pt x="120" y="36"/>
                    </a:lnTo>
                    <a:lnTo>
                      <a:pt x="186" y="48"/>
                    </a:lnTo>
                    <a:lnTo>
                      <a:pt x="257" y="54"/>
                    </a:lnTo>
                    <a:lnTo>
                      <a:pt x="257" y="5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84706"/>
                      <a:invGamma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64" name="Freeform 12"/>
              <p:cNvSpPr>
                <a:spLocks/>
              </p:cNvSpPr>
              <p:nvPr/>
            </p:nvSpPr>
            <p:spPr bwMode="hidden">
              <a:xfrm>
                <a:off x="3527" y="3906"/>
                <a:ext cx="89" cy="216"/>
              </a:xfrm>
              <a:custGeom>
                <a:avLst/>
                <a:gdLst/>
                <a:ahLst/>
                <a:cxnLst>
                  <a:cxn ang="0">
                    <a:pos x="12" y="66"/>
                  </a:cxn>
                  <a:cxn ang="0">
                    <a:pos x="18" y="108"/>
                  </a:cxn>
                  <a:cxn ang="0">
                    <a:pos x="36" y="144"/>
                  </a:cxn>
                  <a:cxn ang="0">
                    <a:pos x="60" y="180"/>
                  </a:cxn>
                  <a:cxn ang="0">
                    <a:pos x="89" y="216"/>
                  </a:cxn>
                  <a:cxn ang="0">
                    <a:pos x="72" y="216"/>
                  </a:cxn>
                  <a:cxn ang="0">
                    <a:pos x="42" y="180"/>
                  </a:cxn>
                  <a:cxn ang="0">
                    <a:pos x="18" y="144"/>
                  </a:cxn>
                  <a:cxn ang="0">
                    <a:pos x="6" y="108"/>
                  </a:cxn>
                  <a:cxn ang="0">
                    <a:pos x="0" y="66"/>
                  </a:cxn>
                  <a:cxn ang="0">
                    <a:pos x="0" y="30"/>
                  </a:cxn>
                  <a:cxn ang="0">
                    <a:pos x="12" y="0"/>
                  </a:cxn>
                  <a:cxn ang="0">
                    <a:pos x="30" y="0"/>
                  </a:cxn>
                  <a:cxn ang="0">
                    <a:pos x="18" y="30"/>
                  </a:cxn>
                  <a:cxn ang="0">
                    <a:pos x="12" y="66"/>
                  </a:cxn>
                  <a:cxn ang="0">
                    <a:pos x="12" y="66"/>
                  </a:cxn>
                </a:cxnLst>
                <a:rect l="0" t="0" r="r" b="b"/>
                <a:pathLst>
                  <a:path w="89" h="216">
                    <a:moveTo>
                      <a:pt x="12" y="66"/>
                    </a:moveTo>
                    <a:lnTo>
                      <a:pt x="18" y="108"/>
                    </a:lnTo>
                    <a:lnTo>
                      <a:pt x="36" y="144"/>
                    </a:lnTo>
                    <a:lnTo>
                      <a:pt x="60" y="180"/>
                    </a:lnTo>
                    <a:lnTo>
                      <a:pt x="89" y="216"/>
                    </a:lnTo>
                    <a:lnTo>
                      <a:pt x="72" y="216"/>
                    </a:lnTo>
                    <a:lnTo>
                      <a:pt x="42" y="180"/>
                    </a:lnTo>
                    <a:lnTo>
                      <a:pt x="18" y="144"/>
                    </a:lnTo>
                    <a:lnTo>
                      <a:pt x="6" y="108"/>
                    </a:lnTo>
                    <a:lnTo>
                      <a:pt x="0" y="66"/>
                    </a:lnTo>
                    <a:lnTo>
                      <a:pt x="0" y="30"/>
                    </a:lnTo>
                    <a:lnTo>
                      <a:pt x="12" y="0"/>
                    </a:lnTo>
                    <a:lnTo>
                      <a:pt x="30" y="0"/>
                    </a:lnTo>
                    <a:lnTo>
                      <a:pt x="18" y="30"/>
                    </a:lnTo>
                    <a:lnTo>
                      <a:pt x="12" y="66"/>
                    </a:lnTo>
                    <a:lnTo>
                      <a:pt x="12" y="6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65" name="Freeform 13"/>
              <p:cNvSpPr>
                <a:spLocks/>
              </p:cNvSpPr>
              <p:nvPr/>
            </p:nvSpPr>
            <p:spPr bwMode="hidden">
              <a:xfrm>
                <a:off x="3569" y="3745"/>
                <a:ext cx="750" cy="461"/>
              </a:xfrm>
              <a:custGeom>
                <a:avLst/>
                <a:gdLst/>
                <a:ahLst/>
                <a:cxnLst>
                  <a:cxn ang="0">
                    <a:pos x="382" y="443"/>
                  </a:cxn>
                  <a:cxn ang="0">
                    <a:pos x="311" y="437"/>
                  </a:cxn>
                  <a:cxn ang="0">
                    <a:pos x="245" y="425"/>
                  </a:cxn>
                  <a:cxn ang="0">
                    <a:pos x="185" y="407"/>
                  </a:cxn>
                  <a:cxn ang="0">
                    <a:pos x="131" y="383"/>
                  </a:cxn>
                  <a:cxn ang="0">
                    <a:pos x="83" y="347"/>
                  </a:cxn>
                  <a:cxn ang="0">
                    <a:pos x="53" y="311"/>
                  </a:cxn>
                  <a:cxn ang="0">
                    <a:pos x="30" y="269"/>
                  </a:cxn>
                  <a:cxn ang="0">
                    <a:pos x="24" y="227"/>
                  </a:cxn>
                  <a:cxn ang="0">
                    <a:pos x="30" y="185"/>
                  </a:cxn>
                  <a:cxn ang="0">
                    <a:pos x="53" y="143"/>
                  </a:cxn>
                  <a:cxn ang="0">
                    <a:pos x="83" y="107"/>
                  </a:cxn>
                  <a:cxn ang="0">
                    <a:pos x="131" y="77"/>
                  </a:cxn>
                  <a:cxn ang="0">
                    <a:pos x="185" y="47"/>
                  </a:cxn>
                  <a:cxn ang="0">
                    <a:pos x="245" y="30"/>
                  </a:cxn>
                  <a:cxn ang="0">
                    <a:pos x="311" y="18"/>
                  </a:cxn>
                  <a:cxn ang="0">
                    <a:pos x="382" y="12"/>
                  </a:cxn>
                  <a:cxn ang="0">
                    <a:pos x="478" y="18"/>
                  </a:cxn>
                  <a:cxn ang="0">
                    <a:pos x="562" y="41"/>
                  </a:cxn>
                  <a:cxn ang="0">
                    <a:pos x="562" y="36"/>
                  </a:cxn>
                  <a:cxn ang="0">
                    <a:pos x="562" y="30"/>
                  </a:cxn>
                  <a:cxn ang="0">
                    <a:pos x="478" y="6"/>
                  </a:cxn>
                  <a:cxn ang="0">
                    <a:pos x="382" y="0"/>
                  </a:cxn>
                  <a:cxn ang="0">
                    <a:pos x="305" y="6"/>
                  </a:cxn>
                  <a:cxn ang="0">
                    <a:pos x="233" y="18"/>
                  </a:cxn>
                  <a:cxn ang="0">
                    <a:pos x="167" y="41"/>
                  </a:cxn>
                  <a:cxn ang="0">
                    <a:pos x="113" y="65"/>
                  </a:cxn>
                  <a:cxn ang="0">
                    <a:pos x="65" y="101"/>
                  </a:cxn>
                  <a:cxn ang="0">
                    <a:pos x="30" y="137"/>
                  </a:cxn>
                  <a:cxn ang="0">
                    <a:pos x="6" y="179"/>
                  </a:cxn>
                  <a:cxn ang="0">
                    <a:pos x="0" y="227"/>
                  </a:cxn>
                  <a:cxn ang="0">
                    <a:pos x="6" y="275"/>
                  </a:cxn>
                  <a:cxn ang="0">
                    <a:pos x="30" y="317"/>
                  </a:cxn>
                  <a:cxn ang="0">
                    <a:pos x="65" y="359"/>
                  </a:cxn>
                  <a:cxn ang="0">
                    <a:pos x="113" y="395"/>
                  </a:cxn>
                  <a:cxn ang="0">
                    <a:pos x="167" y="419"/>
                  </a:cxn>
                  <a:cxn ang="0">
                    <a:pos x="233" y="443"/>
                  </a:cxn>
                  <a:cxn ang="0">
                    <a:pos x="305" y="455"/>
                  </a:cxn>
                  <a:cxn ang="0">
                    <a:pos x="382" y="461"/>
                  </a:cxn>
                  <a:cxn ang="0">
                    <a:pos x="448" y="455"/>
                  </a:cxn>
                  <a:cxn ang="0">
                    <a:pos x="508" y="449"/>
                  </a:cxn>
                  <a:cxn ang="0">
                    <a:pos x="609" y="413"/>
                  </a:cxn>
                  <a:cxn ang="0">
                    <a:pos x="657" y="389"/>
                  </a:cxn>
                  <a:cxn ang="0">
                    <a:pos x="693" y="359"/>
                  </a:cxn>
                  <a:cxn ang="0">
                    <a:pos x="723" y="329"/>
                  </a:cxn>
                  <a:cxn ang="0">
                    <a:pos x="747" y="293"/>
                  </a:cxn>
                  <a:cxn ang="0">
                    <a:pos x="741" y="287"/>
                  </a:cxn>
                  <a:cxn ang="0">
                    <a:pos x="729" y="281"/>
                  </a:cxn>
                  <a:cxn ang="0">
                    <a:pos x="711" y="317"/>
                  </a:cxn>
                  <a:cxn ang="0">
                    <a:pos x="681" y="347"/>
                  </a:cxn>
                  <a:cxn ang="0">
                    <a:pos x="645" y="377"/>
                  </a:cxn>
                  <a:cxn ang="0">
                    <a:pos x="604" y="401"/>
                  </a:cxn>
                  <a:cxn ang="0">
                    <a:pos x="502" y="431"/>
                  </a:cxn>
                  <a:cxn ang="0">
                    <a:pos x="442" y="443"/>
                  </a:cxn>
                  <a:cxn ang="0">
                    <a:pos x="382" y="443"/>
                  </a:cxn>
                  <a:cxn ang="0">
                    <a:pos x="382" y="443"/>
                  </a:cxn>
                </a:cxnLst>
                <a:rect l="0" t="0" r="r" b="b"/>
                <a:pathLst>
                  <a:path w="747" h="461">
                    <a:moveTo>
                      <a:pt x="382" y="443"/>
                    </a:moveTo>
                    <a:lnTo>
                      <a:pt x="311" y="437"/>
                    </a:lnTo>
                    <a:lnTo>
                      <a:pt x="245" y="425"/>
                    </a:lnTo>
                    <a:lnTo>
                      <a:pt x="185" y="407"/>
                    </a:lnTo>
                    <a:lnTo>
                      <a:pt x="131" y="383"/>
                    </a:lnTo>
                    <a:lnTo>
                      <a:pt x="83" y="347"/>
                    </a:lnTo>
                    <a:lnTo>
                      <a:pt x="53" y="311"/>
                    </a:lnTo>
                    <a:lnTo>
                      <a:pt x="30" y="269"/>
                    </a:lnTo>
                    <a:lnTo>
                      <a:pt x="24" y="227"/>
                    </a:lnTo>
                    <a:lnTo>
                      <a:pt x="30" y="185"/>
                    </a:lnTo>
                    <a:lnTo>
                      <a:pt x="53" y="143"/>
                    </a:lnTo>
                    <a:lnTo>
                      <a:pt x="83" y="107"/>
                    </a:lnTo>
                    <a:lnTo>
                      <a:pt x="131" y="77"/>
                    </a:lnTo>
                    <a:lnTo>
                      <a:pt x="185" y="47"/>
                    </a:lnTo>
                    <a:lnTo>
                      <a:pt x="245" y="30"/>
                    </a:lnTo>
                    <a:lnTo>
                      <a:pt x="311" y="18"/>
                    </a:lnTo>
                    <a:lnTo>
                      <a:pt x="382" y="12"/>
                    </a:lnTo>
                    <a:lnTo>
                      <a:pt x="478" y="18"/>
                    </a:lnTo>
                    <a:lnTo>
                      <a:pt x="562" y="41"/>
                    </a:lnTo>
                    <a:lnTo>
                      <a:pt x="562" y="36"/>
                    </a:lnTo>
                    <a:lnTo>
                      <a:pt x="562" y="30"/>
                    </a:lnTo>
                    <a:lnTo>
                      <a:pt x="478" y="6"/>
                    </a:lnTo>
                    <a:lnTo>
                      <a:pt x="382" y="0"/>
                    </a:lnTo>
                    <a:lnTo>
                      <a:pt x="305" y="6"/>
                    </a:lnTo>
                    <a:lnTo>
                      <a:pt x="233" y="18"/>
                    </a:lnTo>
                    <a:lnTo>
                      <a:pt x="167" y="41"/>
                    </a:lnTo>
                    <a:lnTo>
                      <a:pt x="113" y="65"/>
                    </a:lnTo>
                    <a:lnTo>
                      <a:pt x="65" y="101"/>
                    </a:lnTo>
                    <a:lnTo>
                      <a:pt x="30" y="137"/>
                    </a:lnTo>
                    <a:lnTo>
                      <a:pt x="6" y="179"/>
                    </a:lnTo>
                    <a:lnTo>
                      <a:pt x="0" y="227"/>
                    </a:lnTo>
                    <a:lnTo>
                      <a:pt x="6" y="275"/>
                    </a:lnTo>
                    <a:lnTo>
                      <a:pt x="30" y="317"/>
                    </a:lnTo>
                    <a:lnTo>
                      <a:pt x="65" y="359"/>
                    </a:lnTo>
                    <a:lnTo>
                      <a:pt x="113" y="395"/>
                    </a:lnTo>
                    <a:lnTo>
                      <a:pt x="167" y="419"/>
                    </a:lnTo>
                    <a:lnTo>
                      <a:pt x="233" y="443"/>
                    </a:lnTo>
                    <a:lnTo>
                      <a:pt x="305" y="455"/>
                    </a:lnTo>
                    <a:lnTo>
                      <a:pt x="382" y="461"/>
                    </a:lnTo>
                    <a:lnTo>
                      <a:pt x="448" y="455"/>
                    </a:lnTo>
                    <a:lnTo>
                      <a:pt x="508" y="449"/>
                    </a:lnTo>
                    <a:lnTo>
                      <a:pt x="609" y="413"/>
                    </a:lnTo>
                    <a:lnTo>
                      <a:pt x="657" y="389"/>
                    </a:lnTo>
                    <a:lnTo>
                      <a:pt x="693" y="359"/>
                    </a:lnTo>
                    <a:lnTo>
                      <a:pt x="723" y="329"/>
                    </a:lnTo>
                    <a:lnTo>
                      <a:pt x="747" y="293"/>
                    </a:lnTo>
                    <a:lnTo>
                      <a:pt x="741" y="287"/>
                    </a:lnTo>
                    <a:lnTo>
                      <a:pt x="729" y="281"/>
                    </a:lnTo>
                    <a:lnTo>
                      <a:pt x="711" y="317"/>
                    </a:lnTo>
                    <a:lnTo>
                      <a:pt x="681" y="347"/>
                    </a:lnTo>
                    <a:lnTo>
                      <a:pt x="645" y="377"/>
                    </a:lnTo>
                    <a:lnTo>
                      <a:pt x="604" y="401"/>
                    </a:lnTo>
                    <a:lnTo>
                      <a:pt x="502" y="431"/>
                    </a:lnTo>
                    <a:lnTo>
                      <a:pt x="442" y="443"/>
                    </a:lnTo>
                    <a:lnTo>
                      <a:pt x="382" y="443"/>
                    </a:lnTo>
                    <a:lnTo>
                      <a:pt x="382" y="443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path path="rect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66" name="Freeform 14"/>
              <p:cNvSpPr>
                <a:spLocks/>
              </p:cNvSpPr>
              <p:nvPr/>
            </p:nvSpPr>
            <p:spPr bwMode="hidden">
              <a:xfrm>
                <a:off x="4037" y="3721"/>
                <a:ext cx="96" cy="3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2"/>
                  </a:cxn>
                  <a:cxn ang="0">
                    <a:pos x="48" y="18"/>
                  </a:cxn>
                  <a:cxn ang="0">
                    <a:pos x="96" y="30"/>
                  </a:cxn>
                  <a:cxn ang="0">
                    <a:pos x="96" y="24"/>
                  </a:cxn>
                  <a:cxn ang="0">
                    <a:pos x="96" y="18"/>
                  </a:cxn>
                  <a:cxn ang="0">
                    <a:pos x="48" y="12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96" h="30">
                    <a:moveTo>
                      <a:pt x="0" y="0"/>
                    </a:moveTo>
                    <a:lnTo>
                      <a:pt x="0" y="12"/>
                    </a:lnTo>
                    <a:lnTo>
                      <a:pt x="48" y="18"/>
                    </a:lnTo>
                    <a:lnTo>
                      <a:pt x="96" y="30"/>
                    </a:lnTo>
                    <a:lnTo>
                      <a:pt x="96" y="24"/>
                    </a:lnTo>
                    <a:lnTo>
                      <a:pt x="96" y="18"/>
                    </a:lnTo>
                    <a:lnTo>
                      <a:pt x="48" y="12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67" name="Oval 15"/>
              <p:cNvSpPr>
                <a:spLocks noChangeArrowheads="1"/>
              </p:cNvSpPr>
              <p:nvPr/>
            </p:nvSpPr>
            <p:spPr bwMode="hidden">
              <a:xfrm>
                <a:off x="3910" y="3948"/>
                <a:ext cx="84" cy="53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</p:grpSp>
        <p:grpSp>
          <p:nvGrpSpPr>
            <p:cNvPr id="7" name="Group 16"/>
            <p:cNvGrpSpPr>
              <a:grpSpLocks/>
            </p:cNvGrpSpPr>
            <p:nvPr userDrawn="1"/>
          </p:nvGrpSpPr>
          <p:grpSpPr bwMode="auto">
            <a:xfrm>
              <a:off x="1776" y="3631"/>
              <a:ext cx="1626" cy="683"/>
              <a:chOff x="1776" y="3631"/>
              <a:chExt cx="1626" cy="683"/>
            </a:xfrm>
          </p:grpSpPr>
          <p:sp>
            <p:nvSpPr>
              <p:cNvPr id="39" name="Oval 17"/>
              <p:cNvSpPr>
                <a:spLocks noChangeArrowheads="1"/>
              </p:cNvSpPr>
              <p:nvPr/>
            </p:nvSpPr>
            <p:spPr bwMode="hidden">
              <a:xfrm>
                <a:off x="2268" y="3934"/>
                <a:ext cx="638" cy="377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0" name="Oval 18"/>
              <p:cNvSpPr>
                <a:spLocks noChangeArrowheads="1"/>
              </p:cNvSpPr>
              <p:nvPr/>
            </p:nvSpPr>
            <p:spPr bwMode="hidden">
              <a:xfrm>
                <a:off x="2314" y="3958"/>
                <a:ext cx="543" cy="332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" name="Oval 19"/>
              <p:cNvSpPr>
                <a:spLocks noChangeArrowheads="1"/>
              </p:cNvSpPr>
              <p:nvPr/>
            </p:nvSpPr>
            <p:spPr bwMode="hidden">
              <a:xfrm>
                <a:off x="2341" y="3979"/>
                <a:ext cx="501" cy="29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2" name="Oval 20"/>
              <p:cNvSpPr>
                <a:spLocks noChangeArrowheads="1"/>
              </p:cNvSpPr>
              <p:nvPr/>
            </p:nvSpPr>
            <p:spPr bwMode="hidden">
              <a:xfrm>
                <a:off x="2368" y="3997"/>
                <a:ext cx="444" cy="258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3" name="Oval 21"/>
              <p:cNvSpPr>
                <a:spLocks noChangeArrowheads="1"/>
              </p:cNvSpPr>
              <p:nvPr/>
            </p:nvSpPr>
            <p:spPr bwMode="hidden">
              <a:xfrm>
                <a:off x="2385" y="4005"/>
                <a:ext cx="413" cy="240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4" name="Oval 22"/>
              <p:cNvSpPr>
                <a:spLocks noChangeArrowheads="1"/>
              </p:cNvSpPr>
              <p:nvPr/>
            </p:nvSpPr>
            <p:spPr bwMode="hidden">
              <a:xfrm>
                <a:off x="2437" y="4026"/>
                <a:ext cx="306" cy="192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5" name="Oval 23"/>
              <p:cNvSpPr>
                <a:spLocks noChangeArrowheads="1"/>
              </p:cNvSpPr>
              <p:nvPr/>
            </p:nvSpPr>
            <p:spPr bwMode="hidden">
              <a:xfrm>
                <a:off x="2476" y="4056"/>
                <a:ext cx="227" cy="135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6" name="Oval 24"/>
              <p:cNvSpPr>
                <a:spLocks noChangeArrowheads="1"/>
              </p:cNvSpPr>
              <p:nvPr/>
            </p:nvSpPr>
            <p:spPr bwMode="hidden">
              <a:xfrm>
                <a:off x="2542" y="4097"/>
                <a:ext cx="90" cy="60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7" name="Freeform 25"/>
              <p:cNvSpPr>
                <a:spLocks/>
              </p:cNvSpPr>
              <p:nvPr/>
            </p:nvSpPr>
            <p:spPr bwMode="hidden">
              <a:xfrm>
                <a:off x="2585" y="3822"/>
                <a:ext cx="449" cy="186"/>
              </a:xfrm>
              <a:custGeom>
                <a:avLst/>
                <a:gdLst/>
                <a:ahLst/>
                <a:cxnLst>
                  <a:cxn ang="0">
                    <a:pos x="6" y="6"/>
                  </a:cxn>
                  <a:cxn ang="0">
                    <a:pos x="78" y="12"/>
                  </a:cxn>
                  <a:cxn ang="0">
                    <a:pos x="150" y="18"/>
                  </a:cxn>
                  <a:cxn ang="0">
                    <a:pos x="215" y="36"/>
                  </a:cxn>
                  <a:cxn ang="0">
                    <a:pos x="275" y="60"/>
                  </a:cxn>
                  <a:cxn ang="0">
                    <a:pos x="329" y="84"/>
                  </a:cxn>
                  <a:cxn ang="0">
                    <a:pos x="377" y="114"/>
                  </a:cxn>
                  <a:cxn ang="0">
                    <a:pos x="419" y="150"/>
                  </a:cxn>
                  <a:cxn ang="0">
                    <a:pos x="448" y="186"/>
                  </a:cxn>
                  <a:cxn ang="0">
                    <a:pos x="448" y="162"/>
                  </a:cxn>
                  <a:cxn ang="0">
                    <a:pos x="413" y="126"/>
                  </a:cxn>
                  <a:cxn ang="0">
                    <a:pos x="371" y="96"/>
                  </a:cxn>
                  <a:cxn ang="0">
                    <a:pos x="323" y="66"/>
                  </a:cxn>
                  <a:cxn ang="0">
                    <a:pos x="269" y="48"/>
                  </a:cxn>
                  <a:cxn ang="0">
                    <a:pos x="144" y="12"/>
                  </a:cxn>
                  <a:cxn ang="0">
                    <a:pos x="78" y="6"/>
                  </a:cxn>
                  <a:cxn ang="0">
                    <a:pos x="6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6"/>
                  </a:cxn>
                  <a:cxn ang="0">
                    <a:pos x="0" y="6"/>
                  </a:cxn>
                  <a:cxn ang="0">
                    <a:pos x="6" y="6"/>
                  </a:cxn>
                  <a:cxn ang="0">
                    <a:pos x="6" y="6"/>
                  </a:cxn>
                </a:cxnLst>
                <a:rect l="0" t="0" r="r" b="b"/>
                <a:pathLst>
                  <a:path w="448" h="186">
                    <a:moveTo>
                      <a:pt x="6" y="6"/>
                    </a:moveTo>
                    <a:lnTo>
                      <a:pt x="78" y="12"/>
                    </a:lnTo>
                    <a:lnTo>
                      <a:pt x="150" y="18"/>
                    </a:lnTo>
                    <a:lnTo>
                      <a:pt x="215" y="36"/>
                    </a:lnTo>
                    <a:lnTo>
                      <a:pt x="275" y="60"/>
                    </a:lnTo>
                    <a:lnTo>
                      <a:pt x="329" y="84"/>
                    </a:lnTo>
                    <a:lnTo>
                      <a:pt x="377" y="114"/>
                    </a:lnTo>
                    <a:lnTo>
                      <a:pt x="419" y="150"/>
                    </a:lnTo>
                    <a:lnTo>
                      <a:pt x="448" y="186"/>
                    </a:lnTo>
                    <a:lnTo>
                      <a:pt x="448" y="162"/>
                    </a:lnTo>
                    <a:lnTo>
                      <a:pt x="413" y="126"/>
                    </a:lnTo>
                    <a:lnTo>
                      <a:pt x="371" y="96"/>
                    </a:lnTo>
                    <a:lnTo>
                      <a:pt x="323" y="66"/>
                    </a:lnTo>
                    <a:lnTo>
                      <a:pt x="269" y="48"/>
                    </a:lnTo>
                    <a:lnTo>
                      <a:pt x="144" y="12"/>
                    </a:lnTo>
                    <a:lnTo>
                      <a:pt x="78" y="6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6" y="6"/>
                    </a:lnTo>
                    <a:lnTo>
                      <a:pt x="6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8" name="Freeform 26"/>
              <p:cNvSpPr>
                <a:spLocks/>
              </p:cNvSpPr>
              <p:nvPr/>
            </p:nvSpPr>
            <p:spPr bwMode="hidden">
              <a:xfrm>
                <a:off x="2142" y="3852"/>
                <a:ext cx="892" cy="462"/>
              </a:xfrm>
              <a:custGeom>
                <a:avLst/>
                <a:gdLst/>
                <a:ahLst/>
                <a:cxnLst>
                  <a:cxn ang="0">
                    <a:pos x="23" y="276"/>
                  </a:cxn>
                  <a:cxn ang="0">
                    <a:pos x="29" y="222"/>
                  </a:cxn>
                  <a:cxn ang="0">
                    <a:pos x="59" y="174"/>
                  </a:cxn>
                  <a:cxn ang="0">
                    <a:pos x="95" y="132"/>
                  </a:cxn>
                  <a:cxn ang="0">
                    <a:pos x="149" y="96"/>
                  </a:cxn>
                  <a:cxn ang="0">
                    <a:pos x="209" y="60"/>
                  </a:cxn>
                  <a:cxn ang="0">
                    <a:pos x="281" y="36"/>
                  </a:cxn>
                  <a:cxn ang="0">
                    <a:pos x="364" y="24"/>
                  </a:cxn>
                  <a:cxn ang="0">
                    <a:pos x="448" y="18"/>
                  </a:cxn>
                  <a:cxn ang="0">
                    <a:pos x="532" y="24"/>
                  </a:cxn>
                  <a:cxn ang="0">
                    <a:pos x="609" y="36"/>
                  </a:cxn>
                  <a:cxn ang="0">
                    <a:pos x="681" y="60"/>
                  </a:cxn>
                  <a:cxn ang="0">
                    <a:pos x="741" y="96"/>
                  </a:cxn>
                  <a:cxn ang="0">
                    <a:pos x="795" y="132"/>
                  </a:cxn>
                  <a:cxn ang="0">
                    <a:pos x="831" y="174"/>
                  </a:cxn>
                  <a:cxn ang="0">
                    <a:pos x="861" y="222"/>
                  </a:cxn>
                  <a:cxn ang="0">
                    <a:pos x="867" y="276"/>
                  </a:cxn>
                  <a:cxn ang="0">
                    <a:pos x="855" y="330"/>
                  </a:cxn>
                  <a:cxn ang="0">
                    <a:pos x="831" y="378"/>
                  </a:cxn>
                  <a:cxn ang="0">
                    <a:pos x="783" y="426"/>
                  </a:cxn>
                  <a:cxn ang="0">
                    <a:pos x="723" y="462"/>
                  </a:cxn>
                  <a:cxn ang="0">
                    <a:pos x="765" y="462"/>
                  </a:cxn>
                  <a:cxn ang="0">
                    <a:pos x="819" y="426"/>
                  </a:cxn>
                  <a:cxn ang="0">
                    <a:pos x="855" y="378"/>
                  </a:cxn>
                  <a:cxn ang="0">
                    <a:pos x="884" y="330"/>
                  </a:cxn>
                  <a:cxn ang="0">
                    <a:pos x="890" y="276"/>
                  </a:cxn>
                  <a:cxn ang="0">
                    <a:pos x="884" y="222"/>
                  </a:cxn>
                  <a:cxn ang="0">
                    <a:pos x="855" y="168"/>
                  </a:cxn>
                  <a:cxn ang="0">
                    <a:pos x="813" y="120"/>
                  </a:cxn>
                  <a:cxn ang="0">
                    <a:pos x="759" y="84"/>
                  </a:cxn>
                  <a:cxn ang="0">
                    <a:pos x="693" y="48"/>
                  </a:cxn>
                  <a:cxn ang="0">
                    <a:pos x="621" y="24"/>
                  </a:cxn>
                  <a:cxn ang="0">
                    <a:pos x="538" y="6"/>
                  </a:cxn>
                  <a:cxn ang="0">
                    <a:pos x="448" y="0"/>
                  </a:cxn>
                  <a:cxn ang="0">
                    <a:pos x="358" y="6"/>
                  </a:cxn>
                  <a:cxn ang="0">
                    <a:pos x="275" y="24"/>
                  </a:cxn>
                  <a:cxn ang="0">
                    <a:pos x="197" y="48"/>
                  </a:cxn>
                  <a:cxn ang="0">
                    <a:pos x="131" y="84"/>
                  </a:cxn>
                  <a:cxn ang="0">
                    <a:pos x="77" y="120"/>
                  </a:cxn>
                  <a:cxn ang="0">
                    <a:pos x="35" y="168"/>
                  </a:cxn>
                  <a:cxn ang="0">
                    <a:pos x="12" y="222"/>
                  </a:cxn>
                  <a:cxn ang="0">
                    <a:pos x="0" y="276"/>
                  </a:cxn>
                  <a:cxn ang="0">
                    <a:pos x="6" y="330"/>
                  </a:cxn>
                  <a:cxn ang="0">
                    <a:pos x="35" y="378"/>
                  </a:cxn>
                  <a:cxn ang="0">
                    <a:pos x="71" y="426"/>
                  </a:cxn>
                  <a:cxn ang="0">
                    <a:pos x="125" y="462"/>
                  </a:cxn>
                  <a:cxn ang="0">
                    <a:pos x="167" y="462"/>
                  </a:cxn>
                  <a:cxn ang="0">
                    <a:pos x="107" y="426"/>
                  </a:cxn>
                  <a:cxn ang="0">
                    <a:pos x="59" y="378"/>
                  </a:cxn>
                  <a:cxn ang="0">
                    <a:pos x="35" y="330"/>
                  </a:cxn>
                  <a:cxn ang="0">
                    <a:pos x="23" y="276"/>
                  </a:cxn>
                  <a:cxn ang="0">
                    <a:pos x="23" y="276"/>
                  </a:cxn>
                </a:cxnLst>
                <a:rect l="0" t="0" r="r" b="b"/>
                <a:pathLst>
                  <a:path w="890" h="462">
                    <a:moveTo>
                      <a:pt x="23" y="276"/>
                    </a:moveTo>
                    <a:lnTo>
                      <a:pt x="29" y="222"/>
                    </a:lnTo>
                    <a:lnTo>
                      <a:pt x="59" y="174"/>
                    </a:lnTo>
                    <a:lnTo>
                      <a:pt x="95" y="132"/>
                    </a:lnTo>
                    <a:lnTo>
                      <a:pt x="149" y="96"/>
                    </a:lnTo>
                    <a:lnTo>
                      <a:pt x="209" y="60"/>
                    </a:lnTo>
                    <a:lnTo>
                      <a:pt x="281" y="36"/>
                    </a:lnTo>
                    <a:lnTo>
                      <a:pt x="364" y="24"/>
                    </a:lnTo>
                    <a:lnTo>
                      <a:pt x="448" y="18"/>
                    </a:lnTo>
                    <a:lnTo>
                      <a:pt x="532" y="24"/>
                    </a:lnTo>
                    <a:lnTo>
                      <a:pt x="609" y="36"/>
                    </a:lnTo>
                    <a:lnTo>
                      <a:pt x="681" y="60"/>
                    </a:lnTo>
                    <a:lnTo>
                      <a:pt x="741" y="96"/>
                    </a:lnTo>
                    <a:lnTo>
                      <a:pt x="795" y="132"/>
                    </a:lnTo>
                    <a:lnTo>
                      <a:pt x="831" y="174"/>
                    </a:lnTo>
                    <a:lnTo>
                      <a:pt x="861" y="222"/>
                    </a:lnTo>
                    <a:lnTo>
                      <a:pt x="867" y="276"/>
                    </a:lnTo>
                    <a:lnTo>
                      <a:pt x="855" y="330"/>
                    </a:lnTo>
                    <a:lnTo>
                      <a:pt x="831" y="378"/>
                    </a:lnTo>
                    <a:lnTo>
                      <a:pt x="783" y="426"/>
                    </a:lnTo>
                    <a:lnTo>
                      <a:pt x="723" y="462"/>
                    </a:lnTo>
                    <a:lnTo>
                      <a:pt x="765" y="462"/>
                    </a:lnTo>
                    <a:lnTo>
                      <a:pt x="819" y="426"/>
                    </a:lnTo>
                    <a:lnTo>
                      <a:pt x="855" y="378"/>
                    </a:lnTo>
                    <a:lnTo>
                      <a:pt x="884" y="330"/>
                    </a:lnTo>
                    <a:lnTo>
                      <a:pt x="890" y="276"/>
                    </a:lnTo>
                    <a:lnTo>
                      <a:pt x="884" y="222"/>
                    </a:lnTo>
                    <a:lnTo>
                      <a:pt x="855" y="168"/>
                    </a:lnTo>
                    <a:lnTo>
                      <a:pt x="813" y="120"/>
                    </a:lnTo>
                    <a:lnTo>
                      <a:pt x="759" y="84"/>
                    </a:lnTo>
                    <a:lnTo>
                      <a:pt x="693" y="48"/>
                    </a:lnTo>
                    <a:lnTo>
                      <a:pt x="621" y="24"/>
                    </a:lnTo>
                    <a:lnTo>
                      <a:pt x="538" y="6"/>
                    </a:lnTo>
                    <a:lnTo>
                      <a:pt x="448" y="0"/>
                    </a:lnTo>
                    <a:lnTo>
                      <a:pt x="358" y="6"/>
                    </a:lnTo>
                    <a:lnTo>
                      <a:pt x="275" y="24"/>
                    </a:lnTo>
                    <a:lnTo>
                      <a:pt x="197" y="48"/>
                    </a:lnTo>
                    <a:lnTo>
                      <a:pt x="131" y="84"/>
                    </a:lnTo>
                    <a:lnTo>
                      <a:pt x="77" y="120"/>
                    </a:lnTo>
                    <a:lnTo>
                      <a:pt x="35" y="168"/>
                    </a:lnTo>
                    <a:lnTo>
                      <a:pt x="12" y="222"/>
                    </a:lnTo>
                    <a:lnTo>
                      <a:pt x="0" y="276"/>
                    </a:lnTo>
                    <a:lnTo>
                      <a:pt x="6" y="330"/>
                    </a:lnTo>
                    <a:lnTo>
                      <a:pt x="35" y="378"/>
                    </a:lnTo>
                    <a:lnTo>
                      <a:pt x="71" y="426"/>
                    </a:lnTo>
                    <a:lnTo>
                      <a:pt x="125" y="462"/>
                    </a:lnTo>
                    <a:lnTo>
                      <a:pt x="167" y="462"/>
                    </a:lnTo>
                    <a:lnTo>
                      <a:pt x="107" y="426"/>
                    </a:lnTo>
                    <a:lnTo>
                      <a:pt x="59" y="378"/>
                    </a:lnTo>
                    <a:lnTo>
                      <a:pt x="35" y="330"/>
                    </a:lnTo>
                    <a:lnTo>
                      <a:pt x="23" y="276"/>
                    </a:lnTo>
                    <a:lnTo>
                      <a:pt x="23" y="27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4706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9" name="Freeform 27"/>
              <p:cNvSpPr>
                <a:spLocks/>
              </p:cNvSpPr>
              <p:nvPr/>
            </p:nvSpPr>
            <p:spPr bwMode="hidden">
              <a:xfrm>
                <a:off x="2082" y="3828"/>
                <a:ext cx="407" cy="486"/>
              </a:xfrm>
              <a:custGeom>
                <a:avLst/>
                <a:gdLst/>
                <a:ahLst/>
                <a:cxnLst>
                  <a:cxn ang="0">
                    <a:pos x="18" y="300"/>
                  </a:cxn>
                  <a:cxn ang="0">
                    <a:pos x="24" y="246"/>
                  </a:cxn>
                  <a:cxn ang="0">
                    <a:pos x="48" y="198"/>
                  </a:cxn>
                  <a:cxn ang="0">
                    <a:pos x="83" y="150"/>
                  </a:cxn>
                  <a:cxn ang="0">
                    <a:pos x="131" y="108"/>
                  </a:cxn>
                  <a:cxn ang="0">
                    <a:pos x="185" y="72"/>
                  </a:cxn>
                  <a:cxn ang="0">
                    <a:pos x="251" y="42"/>
                  </a:cxn>
                  <a:cxn ang="0">
                    <a:pos x="329" y="24"/>
                  </a:cxn>
                  <a:cxn ang="0">
                    <a:pos x="406" y="6"/>
                  </a:cxn>
                  <a:cxn ang="0">
                    <a:pos x="406" y="0"/>
                  </a:cxn>
                  <a:cxn ang="0">
                    <a:pos x="323" y="12"/>
                  </a:cxn>
                  <a:cxn ang="0">
                    <a:pos x="245" y="36"/>
                  </a:cxn>
                  <a:cxn ang="0">
                    <a:pos x="179" y="66"/>
                  </a:cxn>
                  <a:cxn ang="0">
                    <a:pos x="119" y="102"/>
                  </a:cxn>
                  <a:cxn ang="0">
                    <a:pos x="72" y="144"/>
                  </a:cxn>
                  <a:cxn ang="0">
                    <a:pos x="30" y="192"/>
                  </a:cxn>
                  <a:cxn ang="0">
                    <a:pos x="6" y="246"/>
                  </a:cxn>
                  <a:cxn ang="0">
                    <a:pos x="0" y="300"/>
                  </a:cxn>
                  <a:cxn ang="0">
                    <a:pos x="6" y="348"/>
                  </a:cxn>
                  <a:cxn ang="0">
                    <a:pos x="30" y="396"/>
                  </a:cxn>
                  <a:cxn ang="0">
                    <a:pos x="66" y="444"/>
                  </a:cxn>
                  <a:cxn ang="0">
                    <a:pos x="107" y="486"/>
                  </a:cxn>
                  <a:cxn ang="0">
                    <a:pos x="131" y="486"/>
                  </a:cxn>
                  <a:cxn ang="0">
                    <a:pos x="83" y="450"/>
                  </a:cxn>
                  <a:cxn ang="0">
                    <a:pos x="48" y="402"/>
                  </a:cxn>
                  <a:cxn ang="0">
                    <a:pos x="24" y="354"/>
                  </a:cxn>
                  <a:cxn ang="0">
                    <a:pos x="18" y="300"/>
                  </a:cxn>
                  <a:cxn ang="0">
                    <a:pos x="18" y="300"/>
                  </a:cxn>
                </a:cxnLst>
                <a:rect l="0" t="0" r="r" b="b"/>
                <a:pathLst>
                  <a:path w="406" h="486">
                    <a:moveTo>
                      <a:pt x="18" y="300"/>
                    </a:moveTo>
                    <a:lnTo>
                      <a:pt x="24" y="246"/>
                    </a:lnTo>
                    <a:lnTo>
                      <a:pt x="48" y="198"/>
                    </a:lnTo>
                    <a:lnTo>
                      <a:pt x="83" y="150"/>
                    </a:lnTo>
                    <a:lnTo>
                      <a:pt x="131" y="108"/>
                    </a:lnTo>
                    <a:lnTo>
                      <a:pt x="185" y="72"/>
                    </a:lnTo>
                    <a:lnTo>
                      <a:pt x="251" y="42"/>
                    </a:lnTo>
                    <a:lnTo>
                      <a:pt x="329" y="24"/>
                    </a:lnTo>
                    <a:lnTo>
                      <a:pt x="406" y="6"/>
                    </a:lnTo>
                    <a:lnTo>
                      <a:pt x="406" y="0"/>
                    </a:lnTo>
                    <a:lnTo>
                      <a:pt x="323" y="12"/>
                    </a:lnTo>
                    <a:lnTo>
                      <a:pt x="245" y="36"/>
                    </a:lnTo>
                    <a:lnTo>
                      <a:pt x="179" y="66"/>
                    </a:lnTo>
                    <a:lnTo>
                      <a:pt x="119" y="102"/>
                    </a:lnTo>
                    <a:lnTo>
                      <a:pt x="72" y="144"/>
                    </a:lnTo>
                    <a:lnTo>
                      <a:pt x="30" y="192"/>
                    </a:lnTo>
                    <a:lnTo>
                      <a:pt x="6" y="246"/>
                    </a:lnTo>
                    <a:lnTo>
                      <a:pt x="0" y="300"/>
                    </a:lnTo>
                    <a:lnTo>
                      <a:pt x="6" y="348"/>
                    </a:lnTo>
                    <a:lnTo>
                      <a:pt x="30" y="396"/>
                    </a:lnTo>
                    <a:lnTo>
                      <a:pt x="66" y="444"/>
                    </a:lnTo>
                    <a:lnTo>
                      <a:pt x="107" y="486"/>
                    </a:lnTo>
                    <a:lnTo>
                      <a:pt x="131" y="486"/>
                    </a:lnTo>
                    <a:lnTo>
                      <a:pt x="83" y="450"/>
                    </a:lnTo>
                    <a:lnTo>
                      <a:pt x="48" y="402"/>
                    </a:lnTo>
                    <a:lnTo>
                      <a:pt x="24" y="354"/>
                    </a:lnTo>
                    <a:lnTo>
                      <a:pt x="18" y="300"/>
                    </a:lnTo>
                    <a:lnTo>
                      <a:pt x="18" y="30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50" name="Freeform 28"/>
              <p:cNvSpPr>
                <a:spLocks/>
              </p:cNvSpPr>
              <p:nvPr/>
            </p:nvSpPr>
            <p:spPr bwMode="hidden">
              <a:xfrm>
                <a:off x="2987" y="4044"/>
                <a:ext cx="108" cy="252"/>
              </a:xfrm>
              <a:custGeom>
                <a:avLst/>
                <a:gdLst/>
                <a:ahLst/>
                <a:cxnLst>
                  <a:cxn ang="0">
                    <a:pos x="89" y="84"/>
                  </a:cxn>
                  <a:cxn ang="0">
                    <a:pos x="83" y="132"/>
                  </a:cxn>
                  <a:cxn ang="0">
                    <a:pos x="65" y="174"/>
                  </a:cxn>
                  <a:cxn ang="0">
                    <a:pos x="36" y="216"/>
                  </a:cxn>
                  <a:cxn ang="0">
                    <a:pos x="0" y="252"/>
                  </a:cxn>
                  <a:cxn ang="0">
                    <a:pos x="18" y="252"/>
                  </a:cxn>
                  <a:cxn ang="0">
                    <a:pos x="53" y="216"/>
                  </a:cxn>
                  <a:cxn ang="0">
                    <a:pos x="83" y="174"/>
                  </a:cxn>
                  <a:cxn ang="0">
                    <a:pos x="101" y="132"/>
                  </a:cxn>
                  <a:cxn ang="0">
                    <a:pos x="107" y="84"/>
                  </a:cxn>
                  <a:cxn ang="0">
                    <a:pos x="101" y="42"/>
                  </a:cxn>
                  <a:cxn ang="0">
                    <a:pos x="89" y="0"/>
                  </a:cxn>
                  <a:cxn ang="0">
                    <a:pos x="65" y="0"/>
                  </a:cxn>
                  <a:cxn ang="0">
                    <a:pos x="83" y="42"/>
                  </a:cxn>
                  <a:cxn ang="0">
                    <a:pos x="89" y="84"/>
                  </a:cxn>
                  <a:cxn ang="0">
                    <a:pos x="89" y="84"/>
                  </a:cxn>
                </a:cxnLst>
                <a:rect l="0" t="0" r="r" b="b"/>
                <a:pathLst>
                  <a:path w="107" h="252">
                    <a:moveTo>
                      <a:pt x="89" y="84"/>
                    </a:moveTo>
                    <a:lnTo>
                      <a:pt x="83" y="132"/>
                    </a:lnTo>
                    <a:lnTo>
                      <a:pt x="65" y="174"/>
                    </a:lnTo>
                    <a:lnTo>
                      <a:pt x="36" y="216"/>
                    </a:lnTo>
                    <a:lnTo>
                      <a:pt x="0" y="252"/>
                    </a:lnTo>
                    <a:lnTo>
                      <a:pt x="18" y="252"/>
                    </a:lnTo>
                    <a:lnTo>
                      <a:pt x="53" y="216"/>
                    </a:lnTo>
                    <a:lnTo>
                      <a:pt x="83" y="174"/>
                    </a:lnTo>
                    <a:lnTo>
                      <a:pt x="101" y="132"/>
                    </a:lnTo>
                    <a:lnTo>
                      <a:pt x="107" y="84"/>
                    </a:lnTo>
                    <a:lnTo>
                      <a:pt x="101" y="42"/>
                    </a:lnTo>
                    <a:lnTo>
                      <a:pt x="89" y="0"/>
                    </a:lnTo>
                    <a:lnTo>
                      <a:pt x="65" y="0"/>
                    </a:lnTo>
                    <a:lnTo>
                      <a:pt x="83" y="42"/>
                    </a:lnTo>
                    <a:lnTo>
                      <a:pt x="89" y="84"/>
                    </a:lnTo>
                    <a:lnTo>
                      <a:pt x="89" y="8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1961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51" name="Freeform 29"/>
              <p:cNvSpPr>
                <a:spLocks/>
              </p:cNvSpPr>
              <p:nvPr/>
            </p:nvSpPr>
            <p:spPr bwMode="hidden">
              <a:xfrm>
                <a:off x="2068" y="3685"/>
                <a:ext cx="835" cy="150"/>
              </a:xfrm>
              <a:custGeom>
                <a:avLst/>
                <a:gdLst>
                  <a:gd name="T0" fmla="*/ 518 w 835"/>
                  <a:gd name="T1" fmla="*/ 18 h 150"/>
                  <a:gd name="T2" fmla="*/ 597 w 835"/>
                  <a:gd name="T3" fmla="*/ 24 h 150"/>
                  <a:gd name="T4" fmla="*/ 682 w 835"/>
                  <a:gd name="T5" fmla="*/ 30 h 150"/>
                  <a:gd name="T6" fmla="*/ 755 w 835"/>
                  <a:gd name="T7" fmla="*/ 42 h 150"/>
                  <a:gd name="T8" fmla="*/ 828 w 835"/>
                  <a:gd name="T9" fmla="*/ 60 h 150"/>
                  <a:gd name="T10" fmla="*/ 835 w 835"/>
                  <a:gd name="T11" fmla="*/ 42 h 150"/>
                  <a:gd name="T12" fmla="*/ 761 w 835"/>
                  <a:gd name="T13" fmla="*/ 24 h 150"/>
                  <a:gd name="T14" fmla="*/ 688 w 835"/>
                  <a:gd name="T15" fmla="*/ 12 h 150"/>
                  <a:gd name="T16" fmla="*/ 603 w 835"/>
                  <a:gd name="T17" fmla="*/ 6 h 150"/>
                  <a:gd name="T18" fmla="*/ 518 w 835"/>
                  <a:gd name="T19" fmla="*/ 0 h 150"/>
                  <a:gd name="T20" fmla="*/ 372 w 835"/>
                  <a:gd name="T21" fmla="*/ 12 h 150"/>
                  <a:gd name="T22" fmla="*/ 232 w 835"/>
                  <a:gd name="T23" fmla="*/ 36 h 150"/>
                  <a:gd name="T24" fmla="*/ 110 w 835"/>
                  <a:gd name="T25" fmla="*/ 78 h 150"/>
                  <a:gd name="T26" fmla="*/ 0 w 835"/>
                  <a:gd name="T27" fmla="*/ 132 h 150"/>
                  <a:gd name="T28" fmla="*/ 19 w 835"/>
                  <a:gd name="T29" fmla="*/ 150 h 150"/>
                  <a:gd name="T30" fmla="*/ 122 w 835"/>
                  <a:gd name="T31" fmla="*/ 96 h 150"/>
                  <a:gd name="T32" fmla="*/ 244 w 835"/>
                  <a:gd name="T33" fmla="*/ 54 h 150"/>
                  <a:gd name="T34" fmla="*/ 378 w 835"/>
                  <a:gd name="T35" fmla="*/ 30 h 150"/>
                  <a:gd name="T36" fmla="*/ 518 w 835"/>
                  <a:gd name="T37" fmla="*/ 18 h 150"/>
                  <a:gd name="T38" fmla="*/ 518 w 835"/>
                  <a:gd name="T39" fmla="*/ 18 h 150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835" h="150">
                    <a:moveTo>
                      <a:pt x="518" y="18"/>
                    </a:moveTo>
                    <a:lnTo>
                      <a:pt x="597" y="24"/>
                    </a:lnTo>
                    <a:lnTo>
                      <a:pt x="682" y="30"/>
                    </a:lnTo>
                    <a:lnTo>
                      <a:pt x="755" y="42"/>
                    </a:lnTo>
                    <a:lnTo>
                      <a:pt x="828" y="60"/>
                    </a:lnTo>
                    <a:lnTo>
                      <a:pt x="835" y="42"/>
                    </a:lnTo>
                    <a:lnTo>
                      <a:pt x="761" y="24"/>
                    </a:lnTo>
                    <a:lnTo>
                      <a:pt x="688" y="12"/>
                    </a:lnTo>
                    <a:lnTo>
                      <a:pt x="603" y="6"/>
                    </a:lnTo>
                    <a:lnTo>
                      <a:pt x="518" y="0"/>
                    </a:lnTo>
                    <a:lnTo>
                      <a:pt x="372" y="12"/>
                    </a:lnTo>
                    <a:lnTo>
                      <a:pt x="232" y="36"/>
                    </a:lnTo>
                    <a:lnTo>
                      <a:pt x="110" y="78"/>
                    </a:lnTo>
                    <a:lnTo>
                      <a:pt x="0" y="132"/>
                    </a:lnTo>
                    <a:lnTo>
                      <a:pt x="19" y="150"/>
                    </a:lnTo>
                    <a:lnTo>
                      <a:pt x="122" y="96"/>
                    </a:lnTo>
                    <a:lnTo>
                      <a:pt x="244" y="54"/>
                    </a:lnTo>
                    <a:lnTo>
                      <a:pt x="378" y="30"/>
                    </a:lnTo>
                    <a:lnTo>
                      <a:pt x="518" y="18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52" name="Freeform 30"/>
              <p:cNvSpPr>
                <a:spLocks/>
              </p:cNvSpPr>
              <p:nvPr/>
            </p:nvSpPr>
            <p:spPr bwMode="hidden">
              <a:xfrm>
                <a:off x="1867" y="3853"/>
                <a:ext cx="171" cy="461"/>
              </a:xfrm>
              <a:custGeom>
                <a:avLst/>
                <a:gdLst>
                  <a:gd name="T0" fmla="*/ 31 w 171"/>
                  <a:gd name="T1" fmla="*/ 263 h 461"/>
                  <a:gd name="T2" fmla="*/ 43 w 171"/>
                  <a:gd name="T3" fmla="*/ 191 h 461"/>
                  <a:gd name="T4" fmla="*/ 67 w 171"/>
                  <a:gd name="T5" fmla="*/ 131 h 461"/>
                  <a:gd name="T6" fmla="*/ 116 w 171"/>
                  <a:gd name="T7" fmla="*/ 72 h 461"/>
                  <a:gd name="T8" fmla="*/ 171 w 171"/>
                  <a:gd name="T9" fmla="*/ 18 h 461"/>
                  <a:gd name="T10" fmla="*/ 153 w 171"/>
                  <a:gd name="T11" fmla="*/ 0 h 461"/>
                  <a:gd name="T12" fmla="*/ 86 w 171"/>
                  <a:gd name="T13" fmla="*/ 60 h 461"/>
                  <a:gd name="T14" fmla="*/ 43 w 171"/>
                  <a:gd name="T15" fmla="*/ 120 h 461"/>
                  <a:gd name="T16" fmla="*/ 13 w 171"/>
                  <a:gd name="T17" fmla="*/ 191 h 461"/>
                  <a:gd name="T18" fmla="*/ 0 w 171"/>
                  <a:gd name="T19" fmla="*/ 263 h 461"/>
                  <a:gd name="T20" fmla="*/ 6 w 171"/>
                  <a:gd name="T21" fmla="*/ 317 h 461"/>
                  <a:gd name="T22" fmla="*/ 25 w 171"/>
                  <a:gd name="T23" fmla="*/ 365 h 461"/>
                  <a:gd name="T24" fmla="*/ 49 w 171"/>
                  <a:gd name="T25" fmla="*/ 413 h 461"/>
                  <a:gd name="T26" fmla="*/ 86 w 171"/>
                  <a:gd name="T27" fmla="*/ 461 h 461"/>
                  <a:gd name="T28" fmla="*/ 122 w 171"/>
                  <a:gd name="T29" fmla="*/ 461 h 461"/>
                  <a:gd name="T30" fmla="*/ 86 w 171"/>
                  <a:gd name="T31" fmla="*/ 413 h 461"/>
                  <a:gd name="T32" fmla="*/ 55 w 171"/>
                  <a:gd name="T33" fmla="*/ 365 h 461"/>
                  <a:gd name="T34" fmla="*/ 37 w 171"/>
                  <a:gd name="T35" fmla="*/ 317 h 461"/>
                  <a:gd name="T36" fmla="*/ 31 w 171"/>
                  <a:gd name="T37" fmla="*/ 263 h 461"/>
                  <a:gd name="T38" fmla="*/ 31 w 171"/>
                  <a:gd name="T39" fmla="*/ 263 h 461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171" h="461">
                    <a:moveTo>
                      <a:pt x="31" y="263"/>
                    </a:moveTo>
                    <a:lnTo>
                      <a:pt x="43" y="191"/>
                    </a:lnTo>
                    <a:lnTo>
                      <a:pt x="67" y="131"/>
                    </a:lnTo>
                    <a:lnTo>
                      <a:pt x="116" y="72"/>
                    </a:lnTo>
                    <a:lnTo>
                      <a:pt x="171" y="18"/>
                    </a:lnTo>
                    <a:lnTo>
                      <a:pt x="153" y="0"/>
                    </a:lnTo>
                    <a:lnTo>
                      <a:pt x="86" y="60"/>
                    </a:lnTo>
                    <a:lnTo>
                      <a:pt x="43" y="120"/>
                    </a:lnTo>
                    <a:lnTo>
                      <a:pt x="13" y="191"/>
                    </a:lnTo>
                    <a:lnTo>
                      <a:pt x="0" y="263"/>
                    </a:lnTo>
                    <a:lnTo>
                      <a:pt x="6" y="317"/>
                    </a:lnTo>
                    <a:lnTo>
                      <a:pt x="25" y="365"/>
                    </a:lnTo>
                    <a:lnTo>
                      <a:pt x="49" y="413"/>
                    </a:lnTo>
                    <a:lnTo>
                      <a:pt x="86" y="461"/>
                    </a:lnTo>
                    <a:lnTo>
                      <a:pt x="122" y="461"/>
                    </a:lnTo>
                    <a:lnTo>
                      <a:pt x="86" y="413"/>
                    </a:lnTo>
                    <a:lnTo>
                      <a:pt x="55" y="365"/>
                    </a:lnTo>
                    <a:lnTo>
                      <a:pt x="37" y="317"/>
                    </a:lnTo>
                    <a:lnTo>
                      <a:pt x="31" y="263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53" name="Freeform 31"/>
              <p:cNvSpPr>
                <a:spLocks/>
              </p:cNvSpPr>
              <p:nvPr/>
            </p:nvSpPr>
            <p:spPr bwMode="hidden">
              <a:xfrm>
                <a:off x="2951" y="3751"/>
                <a:ext cx="360" cy="563"/>
              </a:xfrm>
              <a:custGeom>
                <a:avLst/>
                <a:gdLst/>
                <a:ahLst/>
                <a:cxnLst>
                  <a:cxn ang="0">
                    <a:pos x="360" y="365"/>
                  </a:cxn>
                  <a:cxn ang="0">
                    <a:pos x="353" y="305"/>
                  </a:cxn>
                  <a:cxn ang="0">
                    <a:pos x="335" y="251"/>
                  </a:cxn>
                  <a:cxn ang="0">
                    <a:pos x="305" y="204"/>
                  </a:cxn>
                  <a:cxn ang="0">
                    <a:pos x="262" y="156"/>
                  </a:cxn>
                  <a:cxn ang="0">
                    <a:pos x="213" y="108"/>
                  </a:cxn>
                  <a:cxn ang="0">
                    <a:pos x="159" y="66"/>
                  </a:cxn>
                  <a:cxn ang="0">
                    <a:pos x="92" y="30"/>
                  </a:cxn>
                  <a:cxn ang="0">
                    <a:pos x="19" y="0"/>
                  </a:cxn>
                  <a:cxn ang="0">
                    <a:pos x="0" y="12"/>
                  </a:cxn>
                  <a:cxn ang="0">
                    <a:pos x="67" y="42"/>
                  </a:cxn>
                  <a:cxn ang="0">
                    <a:pos x="134" y="78"/>
                  </a:cxn>
                  <a:cxn ang="0">
                    <a:pos x="189" y="114"/>
                  </a:cxn>
                  <a:cxn ang="0">
                    <a:pos x="238" y="162"/>
                  </a:cxn>
                  <a:cxn ang="0">
                    <a:pos x="274" y="210"/>
                  </a:cxn>
                  <a:cxn ang="0">
                    <a:pos x="299" y="257"/>
                  </a:cxn>
                  <a:cxn ang="0">
                    <a:pos x="317" y="311"/>
                  </a:cxn>
                  <a:cxn ang="0">
                    <a:pos x="323" y="365"/>
                  </a:cxn>
                  <a:cxn ang="0">
                    <a:pos x="317" y="419"/>
                  </a:cxn>
                  <a:cxn ang="0">
                    <a:pos x="299" y="467"/>
                  </a:cxn>
                  <a:cxn ang="0">
                    <a:pos x="274" y="515"/>
                  </a:cxn>
                  <a:cxn ang="0">
                    <a:pos x="238" y="563"/>
                  </a:cxn>
                  <a:cxn ang="0">
                    <a:pos x="268" y="563"/>
                  </a:cxn>
                  <a:cxn ang="0">
                    <a:pos x="311" y="515"/>
                  </a:cxn>
                  <a:cxn ang="0">
                    <a:pos x="335" y="467"/>
                  </a:cxn>
                  <a:cxn ang="0">
                    <a:pos x="353" y="419"/>
                  </a:cxn>
                  <a:cxn ang="0">
                    <a:pos x="360" y="365"/>
                  </a:cxn>
                  <a:cxn ang="0">
                    <a:pos x="360" y="365"/>
                  </a:cxn>
                </a:cxnLst>
                <a:rect l="0" t="0" r="r" b="b"/>
                <a:pathLst>
                  <a:path w="360" h="563">
                    <a:moveTo>
                      <a:pt x="360" y="365"/>
                    </a:moveTo>
                    <a:lnTo>
                      <a:pt x="353" y="305"/>
                    </a:lnTo>
                    <a:lnTo>
                      <a:pt x="335" y="251"/>
                    </a:lnTo>
                    <a:lnTo>
                      <a:pt x="305" y="204"/>
                    </a:lnTo>
                    <a:lnTo>
                      <a:pt x="262" y="156"/>
                    </a:lnTo>
                    <a:lnTo>
                      <a:pt x="213" y="108"/>
                    </a:lnTo>
                    <a:lnTo>
                      <a:pt x="159" y="66"/>
                    </a:lnTo>
                    <a:lnTo>
                      <a:pt x="92" y="30"/>
                    </a:lnTo>
                    <a:lnTo>
                      <a:pt x="19" y="0"/>
                    </a:lnTo>
                    <a:lnTo>
                      <a:pt x="0" y="12"/>
                    </a:lnTo>
                    <a:lnTo>
                      <a:pt x="67" y="42"/>
                    </a:lnTo>
                    <a:lnTo>
                      <a:pt x="134" y="78"/>
                    </a:lnTo>
                    <a:lnTo>
                      <a:pt x="189" y="114"/>
                    </a:lnTo>
                    <a:lnTo>
                      <a:pt x="238" y="162"/>
                    </a:lnTo>
                    <a:lnTo>
                      <a:pt x="274" y="210"/>
                    </a:lnTo>
                    <a:lnTo>
                      <a:pt x="299" y="257"/>
                    </a:lnTo>
                    <a:lnTo>
                      <a:pt x="317" y="311"/>
                    </a:lnTo>
                    <a:lnTo>
                      <a:pt x="323" y="365"/>
                    </a:lnTo>
                    <a:lnTo>
                      <a:pt x="317" y="419"/>
                    </a:lnTo>
                    <a:lnTo>
                      <a:pt x="299" y="467"/>
                    </a:lnTo>
                    <a:lnTo>
                      <a:pt x="274" y="515"/>
                    </a:lnTo>
                    <a:lnTo>
                      <a:pt x="238" y="563"/>
                    </a:lnTo>
                    <a:lnTo>
                      <a:pt x="268" y="563"/>
                    </a:lnTo>
                    <a:lnTo>
                      <a:pt x="311" y="515"/>
                    </a:lnTo>
                    <a:lnTo>
                      <a:pt x="335" y="467"/>
                    </a:lnTo>
                    <a:lnTo>
                      <a:pt x="353" y="419"/>
                    </a:lnTo>
                    <a:lnTo>
                      <a:pt x="360" y="365"/>
                    </a:lnTo>
                    <a:lnTo>
                      <a:pt x="360" y="36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54" name="Freeform 32"/>
              <p:cNvSpPr>
                <a:spLocks/>
              </p:cNvSpPr>
              <p:nvPr/>
            </p:nvSpPr>
            <p:spPr bwMode="hidden">
              <a:xfrm>
                <a:off x="2318" y="3631"/>
                <a:ext cx="1078" cy="425"/>
              </a:xfrm>
              <a:custGeom>
                <a:avLst/>
                <a:gdLst/>
                <a:ahLst/>
                <a:cxnLst>
                  <a:cxn ang="0">
                    <a:pos x="1053" y="425"/>
                  </a:cxn>
                  <a:cxn ang="0">
                    <a:pos x="1078" y="419"/>
                  </a:cxn>
                  <a:cxn ang="0">
                    <a:pos x="1066" y="377"/>
                  </a:cxn>
                  <a:cxn ang="0">
                    <a:pos x="1047" y="336"/>
                  </a:cxn>
                  <a:cxn ang="0">
                    <a:pos x="986" y="252"/>
                  </a:cxn>
                  <a:cxn ang="0">
                    <a:pos x="907" y="180"/>
                  </a:cxn>
                  <a:cxn ang="0">
                    <a:pos x="810" y="120"/>
                  </a:cxn>
                  <a:cxn ang="0">
                    <a:pos x="694" y="72"/>
                  </a:cxn>
                  <a:cxn ang="0">
                    <a:pos x="560" y="30"/>
                  </a:cxn>
                  <a:cxn ang="0">
                    <a:pos x="420" y="6"/>
                  </a:cxn>
                  <a:cxn ang="0">
                    <a:pos x="268" y="0"/>
                  </a:cxn>
                  <a:cxn ang="0">
                    <a:pos x="134" y="6"/>
                  </a:cxn>
                  <a:cxn ang="0">
                    <a:pos x="0" y="24"/>
                  </a:cxn>
                  <a:cxn ang="0">
                    <a:pos x="12" y="36"/>
                  </a:cxn>
                  <a:cxn ang="0">
                    <a:pos x="134" y="18"/>
                  </a:cxn>
                  <a:cxn ang="0">
                    <a:pos x="268" y="12"/>
                  </a:cxn>
                  <a:cxn ang="0">
                    <a:pos x="420" y="18"/>
                  </a:cxn>
                  <a:cxn ang="0">
                    <a:pos x="554" y="42"/>
                  </a:cxn>
                  <a:cxn ang="0">
                    <a:pos x="682" y="84"/>
                  </a:cxn>
                  <a:cxn ang="0">
                    <a:pos x="798" y="132"/>
                  </a:cxn>
                  <a:cxn ang="0">
                    <a:pos x="895" y="192"/>
                  </a:cxn>
                  <a:cxn ang="0">
                    <a:pos x="968" y="264"/>
                  </a:cxn>
                  <a:cxn ang="0">
                    <a:pos x="999" y="300"/>
                  </a:cxn>
                  <a:cxn ang="0">
                    <a:pos x="1023" y="342"/>
                  </a:cxn>
                  <a:cxn ang="0">
                    <a:pos x="1041" y="383"/>
                  </a:cxn>
                  <a:cxn ang="0">
                    <a:pos x="1053" y="425"/>
                  </a:cxn>
                  <a:cxn ang="0">
                    <a:pos x="1053" y="425"/>
                  </a:cxn>
                </a:cxnLst>
                <a:rect l="0" t="0" r="r" b="b"/>
                <a:pathLst>
                  <a:path w="1078" h="425">
                    <a:moveTo>
                      <a:pt x="1053" y="425"/>
                    </a:moveTo>
                    <a:lnTo>
                      <a:pt x="1078" y="419"/>
                    </a:lnTo>
                    <a:lnTo>
                      <a:pt x="1066" y="377"/>
                    </a:lnTo>
                    <a:lnTo>
                      <a:pt x="1047" y="336"/>
                    </a:lnTo>
                    <a:lnTo>
                      <a:pt x="986" y="252"/>
                    </a:lnTo>
                    <a:lnTo>
                      <a:pt x="907" y="180"/>
                    </a:lnTo>
                    <a:lnTo>
                      <a:pt x="810" y="120"/>
                    </a:lnTo>
                    <a:lnTo>
                      <a:pt x="694" y="72"/>
                    </a:lnTo>
                    <a:lnTo>
                      <a:pt x="560" y="30"/>
                    </a:lnTo>
                    <a:lnTo>
                      <a:pt x="420" y="6"/>
                    </a:lnTo>
                    <a:lnTo>
                      <a:pt x="268" y="0"/>
                    </a:lnTo>
                    <a:lnTo>
                      <a:pt x="134" y="6"/>
                    </a:lnTo>
                    <a:lnTo>
                      <a:pt x="0" y="24"/>
                    </a:lnTo>
                    <a:lnTo>
                      <a:pt x="12" y="36"/>
                    </a:lnTo>
                    <a:lnTo>
                      <a:pt x="134" y="18"/>
                    </a:lnTo>
                    <a:lnTo>
                      <a:pt x="268" y="12"/>
                    </a:lnTo>
                    <a:lnTo>
                      <a:pt x="420" y="18"/>
                    </a:lnTo>
                    <a:lnTo>
                      <a:pt x="554" y="42"/>
                    </a:lnTo>
                    <a:lnTo>
                      <a:pt x="682" y="84"/>
                    </a:lnTo>
                    <a:lnTo>
                      <a:pt x="798" y="132"/>
                    </a:lnTo>
                    <a:lnTo>
                      <a:pt x="895" y="192"/>
                    </a:lnTo>
                    <a:lnTo>
                      <a:pt x="968" y="264"/>
                    </a:lnTo>
                    <a:lnTo>
                      <a:pt x="999" y="300"/>
                    </a:lnTo>
                    <a:lnTo>
                      <a:pt x="1023" y="342"/>
                    </a:lnTo>
                    <a:lnTo>
                      <a:pt x="1041" y="383"/>
                    </a:lnTo>
                    <a:lnTo>
                      <a:pt x="1053" y="425"/>
                    </a:lnTo>
                    <a:lnTo>
                      <a:pt x="1053" y="42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55" name="Freeform 33"/>
              <p:cNvSpPr>
                <a:spLocks/>
              </p:cNvSpPr>
              <p:nvPr/>
            </p:nvSpPr>
            <p:spPr bwMode="hidden">
              <a:xfrm>
                <a:off x="3304" y="4080"/>
                <a:ext cx="98" cy="234"/>
              </a:xfrm>
              <a:custGeom>
                <a:avLst/>
                <a:gdLst/>
                <a:ahLst/>
                <a:cxnLst>
                  <a:cxn ang="0">
                    <a:pos x="0" y="234"/>
                  </a:cxn>
                  <a:cxn ang="0">
                    <a:pos x="25" y="234"/>
                  </a:cxn>
                  <a:cxn ang="0">
                    <a:pos x="55" y="186"/>
                  </a:cxn>
                  <a:cxn ang="0">
                    <a:pos x="80" y="138"/>
                  </a:cxn>
                  <a:cxn ang="0">
                    <a:pos x="92" y="90"/>
                  </a:cxn>
                  <a:cxn ang="0">
                    <a:pos x="98" y="36"/>
                  </a:cxn>
                  <a:cxn ang="0">
                    <a:pos x="98" y="0"/>
                  </a:cxn>
                  <a:cxn ang="0">
                    <a:pos x="74" y="0"/>
                  </a:cxn>
                  <a:cxn ang="0">
                    <a:pos x="74" y="36"/>
                  </a:cxn>
                  <a:cxn ang="0">
                    <a:pos x="67" y="90"/>
                  </a:cxn>
                  <a:cxn ang="0">
                    <a:pos x="55" y="138"/>
                  </a:cxn>
                  <a:cxn ang="0">
                    <a:pos x="31" y="186"/>
                  </a:cxn>
                  <a:cxn ang="0">
                    <a:pos x="0" y="234"/>
                  </a:cxn>
                  <a:cxn ang="0">
                    <a:pos x="0" y="234"/>
                  </a:cxn>
                </a:cxnLst>
                <a:rect l="0" t="0" r="r" b="b"/>
                <a:pathLst>
                  <a:path w="98" h="234">
                    <a:moveTo>
                      <a:pt x="0" y="234"/>
                    </a:moveTo>
                    <a:lnTo>
                      <a:pt x="25" y="234"/>
                    </a:lnTo>
                    <a:lnTo>
                      <a:pt x="55" y="186"/>
                    </a:lnTo>
                    <a:lnTo>
                      <a:pt x="80" y="138"/>
                    </a:lnTo>
                    <a:lnTo>
                      <a:pt x="92" y="90"/>
                    </a:lnTo>
                    <a:lnTo>
                      <a:pt x="98" y="36"/>
                    </a:lnTo>
                    <a:lnTo>
                      <a:pt x="98" y="0"/>
                    </a:lnTo>
                    <a:lnTo>
                      <a:pt x="74" y="0"/>
                    </a:lnTo>
                    <a:lnTo>
                      <a:pt x="74" y="36"/>
                    </a:lnTo>
                    <a:lnTo>
                      <a:pt x="67" y="90"/>
                    </a:lnTo>
                    <a:lnTo>
                      <a:pt x="55" y="138"/>
                    </a:lnTo>
                    <a:lnTo>
                      <a:pt x="31" y="186"/>
                    </a:lnTo>
                    <a:lnTo>
                      <a:pt x="0" y="234"/>
                    </a:lnTo>
                    <a:lnTo>
                      <a:pt x="0" y="23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56" name="Freeform 34"/>
              <p:cNvSpPr>
                <a:spLocks/>
              </p:cNvSpPr>
              <p:nvPr/>
            </p:nvSpPr>
            <p:spPr bwMode="hidden">
              <a:xfrm>
                <a:off x="1776" y="3673"/>
                <a:ext cx="481" cy="641"/>
              </a:xfrm>
              <a:custGeom>
                <a:avLst/>
                <a:gdLst>
                  <a:gd name="T0" fmla="*/ 18 w 481"/>
                  <a:gd name="T1" fmla="*/ 443 h 641"/>
                  <a:gd name="T2" fmla="*/ 24 w 481"/>
                  <a:gd name="T3" fmla="*/ 371 h 641"/>
                  <a:gd name="T4" fmla="*/ 55 w 481"/>
                  <a:gd name="T5" fmla="*/ 305 h 641"/>
                  <a:gd name="T6" fmla="*/ 91 w 481"/>
                  <a:gd name="T7" fmla="*/ 246 h 641"/>
                  <a:gd name="T8" fmla="*/ 146 w 481"/>
                  <a:gd name="T9" fmla="*/ 186 h 641"/>
                  <a:gd name="T10" fmla="*/ 213 w 481"/>
                  <a:gd name="T11" fmla="*/ 132 h 641"/>
                  <a:gd name="T12" fmla="*/ 292 w 481"/>
                  <a:gd name="T13" fmla="*/ 84 h 641"/>
                  <a:gd name="T14" fmla="*/ 384 w 481"/>
                  <a:gd name="T15" fmla="*/ 48 h 641"/>
                  <a:gd name="T16" fmla="*/ 481 w 481"/>
                  <a:gd name="T17" fmla="*/ 12 h 641"/>
                  <a:gd name="T18" fmla="*/ 457 w 481"/>
                  <a:gd name="T19" fmla="*/ 0 h 641"/>
                  <a:gd name="T20" fmla="*/ 359 w 481"/>
                  <a:gd name="T21" fmla="*/ 36 h 641"/>
                  <a:gd name="T22" fmla="*/ 274 w 481"/>
                  <a:gd name="T23" fmla="*/ 78 h 641"/>
                  <a:gd name="T24" fmla="*/ 195 w 481"/>
                  <a:gd name="T25" fmla="*/ 126 h 641"/>
                  <a:gd name="T26" fmla="*/ 128 w 481"/>
                  <a:gd name="T27" fmla="*/ 180 h 641"/>
                  <a:gd name="T28" fmla="*/ 73 w 481"/>
                  <a:gd name="T29" fmla="*/ 240 h 641"/>
                  <a:gd name="T30" fmla="*/ 37 w 481"/>
                  <a:gd name="T31" fmla="*/ 305 h 641"/>
                  <a:gd name="T32" fmla="*/ 6 w 481"/>
                  <a:gd name="T33" fmla="*/ 371 h 641"/>
                  <a:gd name="T34" fmla="*/ 0 w 481"/>
                  <a:gd name="T35" fmla="*/ 443 h 641"/>
                  <a:gd name="T36" fmla="*/ 6 w 481"/>
                  <a:gd name="T37" fmla="*/ 497 h 641"/>
                  <a:gd name="T38" fmla="*/ 18 w 481"/>
                  <a:gd name="T39" fmla="*/ 545 h 641"/>
                  <a:gd name="T40" fmla="*/ 43 w 481"/>
                  <a:gd name="T41" fmla="*/ 593 h 641"/>
                  <a:gd name="T42" fmla="*/ 73 w 481"/>
                  <a:gd name="T43" fmla="*/ 641 h 641"/>
                  <a:gd name="T44" fmla="*/ 97 w 481"/>
                  <a:gd name="T45" fmla="*/ 641 h 641"/>
                  <a:gd name="T46" fmla="*/ 67 w 481"/>
                  <a:gd name="T47" fmla="*/ 593 h 641"/>
                  <a:gd name="T48" fmla="*/ 43 w 481"/>
                  <a:gd name="T49" fmla="*/ 545 h 641"/>
                  <a:gd name="T50" fmla="*/ 24 w 481"/>
                  <a:gd name="T51" fmla="*/ 497 h 641"/>
                  <a:gd name="T52" fmla="*/ 18 w 481"/>
                  <a:gd name="T53" fmla="*/ 443 h 641"/>
                  <a:gd name="T54" fmla="*/ 18 w 481"/>
                  <a:gd name="T55" fmla="*/ 443 h 641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0" t="0" r="r" b="b"/>
                <a:pathLst>
                  <a:path w="481" h="641">
                    <a:moveTo>
                      <a:pt x="18" y="443"/>
                    </a:moveTo>
                    <a:lnTo>
                      <a:pt x="24" y="371"/>
                    </a:lnTo>
                    <a:lnTo>
                      <a:pt x="55" y="305"/>
                    </a:lnTo>
                    <a:lnTo>
                      <a:pt x="91" y="246"/>
                    </a:lnTo>
                    <a:lnTo>
                      <a:pt x="146" y="186"/>
                    </a:lnTo>
                    <a:lnTo>
                      <a:pt x="213" y="132"/>
                    </a:lnTo>
                    <a:lnTo>
                      <a:pt x="292" y="84"/>
                    </a:lnTo>
                    <a:lnTo>
                      <a:pt x="384" y="48"/>
                    </a:lnTo>
                    <a:lnTo>
                      <a:pt x="481" y="12"/>
                    </a:lnTo>
                    <a:lnTo>
                      <a:pt x="457" y="0"/>
                    </a:lnTo>
                    <a:lnTo>
                      <a:pt x="359" y="36"/>
                    </a:lnTo>
                    <a:lnTo>
                      <a:pt x="274" y="78"/>
                    </a:lnTo>
                    <a:lnTo>
                      <a:pt x="195" y="126"/>
                    </a:lnTo>
                    <a:lnTo>
                      <a:pt x="128" y="180"/>
                    </a:lnTo>
                    <a:lnTo>
                      <a:pt x="73" y="240"/>
                    </a:lnTo>
                    <a:lnTo>
                      <a:pt x="37" y="305"/>
                    </a:lnTo>
                    <a:lnTo>
                      <a:pt x="6" y="371"/>
                    </a:lnTo>
                    <a:lnTo>
                      <a:pt x="0" y="443"/>
                    </a:lnTo>
                    <a:lnTo>
                      <a:pt x="6" y="497"/>
                    </a:lnTo>
                    <a:lnTo>
                      <a:pt x="18" y="545"/>
                    </a:lnTo>
                    <a:lnTo>
                      <a:pt x="43" y="593"/>
                    </a:lnTo>
                    <a:lnTo>
                      <a:pt x="73" y="641"/>
                    </a:lnTo>
                    <a:lnTo>
                      <a:pt x="97" y="641"/>
                    </a:lnTo>
                    <a:lnTo>
                      <a:pt x="67" y="593"/>
                    </a:lnTo>
                    <a:lnTo>
                      <a:pt x="43" y="545"/>
                    </a:lnTo>
                    <a:lnTo>
                      <a:pt x="24" y="497"/>
                    </a:lnTo>
                    <a:lnTo>
                      <a:pt x="18" y="443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8" name="Group 35"/>
            <p:cNvGrpSpPr>
              <a:grpSpLocks/>
            </p:cNvGrpSpPr>
            <p:nvPr userDrawn="1"/>
          </p:nvGrpSpPr>
          <p:grpSpPr bwMode="auto">
            <a:xfrm>
              <a:off x="4128" y="3360"/>
              <a:ext cx="1351" cy="821"/>
              <a:chOff x="4128" y="3360"/>
              <a:chExt cx="1351" cy="821"/>
            </a:xfrm>
          </p:grpSpPr>
          <p:sp>
            <p:nvSpPr>
              <p:cNvPr id="22" name="Freeform 36"/>
              <p:cNvSpPr>
                <a:spLocks noEditPoints="1"/>
              </p:cNvSpPr>
              <p:nvPr/>
            </p:nvSpPr>
            <p:spPr bwMode="hidden">
              <a:xfrm>
                <a:off x="4200" y="3402"/>
                <a:ext cx="1201" cy="731"/>
              </a:xfrm>
              <a:custGeom>
                <a:avLst/>
                <a:gdLst/>
                <a:ahLst/>
                <a:cxnLst>
                  <a:cxn ang="0">
                    <a:pos x="484" y="6"/>
                  </a:cxn>
                  <a:cxn ang="0">
                    <a:pos x="263" y="60"/>
                  </a:cxn>
                  <a:cxn ang="0">
                    <a:pos x="101" y="162"/>
                  </a:cxn>
                  <a:cxn ang="0">
                    <a:pos x="12" y="294"/>
                  </a:cxn>
                  <a:cxn ang="0">
                    <a:pos x="0" y="366"/>
                  </a:cxn>
                  <a:cxn ang="0">
                    <a:pos x="12" y="437"/>
                  </a:cxn>
                  <a:cxn ang="0">
                    <a:pos x="101" y="569"/>
                  </a:cxn>
                  <a:cxn ang="0">
                    <a:pos x="263" y="671"/>
                  </a:cxn>
                  <a:cxn ang="0">
                    <a:pos x="484" y="725"/>
                  </a:cxn>
                  <a:cxn ang="0">
                    <a:pos x="723" y="725"/>
                  </a:cxn>
                  <a:cxn ang="0">
                    <a:pos x="938" y="671"/>
                  </a:cxn>
                  <a:cxn ang="0">
                    <a:pos x="1100" y="569"/>
                  </a:cxn>
                  <a:cxn ang="0">
                    <a:pos x="1189" y="437"/>
                  </a:cxn>
                  <a:cxn ang="0">
                    <a:pos x="1201" y="366"/>
                  </a:cxn>
                  <a:cxn ang="0">
                    <a:pos x="1189" y="294"/>
                  </a:cxn>
                  <a:cxn ang="0">
                    <a:pos x="1100" y="162"/>
                  </a:cxn>
                  <a:cxn ang="0">
                    <a:pos x="938" y="60"/>
                  </a:cxn>
                  <a:cxn ang="0">
                    <a:pos x="723" y="6"/>
                  </a:cxn>
                  <a:cxn ang="0">
                    <a:pos x="604" y="0"/>
                  </a:cxn>
                  <a:cxn ang="0">
                    <a:pos x="490" y="701"/>
                  </a:cxn>
                  <a:cxn ang="0">
                    <a:pos x="287" y="647"/>
                  </a:cxn>
                  <a:cxn ang="0">
                    <a:pos x="131" y="557"/>
                  </a:cxn>
                  <a:cxn ang="0">
                    <a:pos x="48" y="437"/>
                  </a:cxn>
                  <a:cxn ang="0">
                    <a:pos x="36" y="366"/>
                  </a:cxn>
                  <a:cxn ang="0">
                    <a:pos x="48" y="300"/>
                  </a:cxn>
                  <a:cxn ang="0">
                    <a:pos x="131" y="174"/>
                  </a:cxn>
                  <a:cxn ang="0">
                    <a:pos x="287" y="84"/>
                  </a:cxn>
                  <a:cxn ang="0">
                    <a:pos x="490" y="30"/>
                  </a:cxn>
                  <a:cxn ang="0">
                    <a:pos x="717" y="30"/>
                  </a:cxn>
                  <a:cxn ang="0">
                    <a:pos x="920" y="84"/>
                  </a:cxn>
                  <a:cxn ang="0">
                    <a:pos x="1070" y="174"/>
                  </a:cxn>
                  <a:cxn ang="0">
                    <a:pos x="1153" y="300"/>
                  </a:cxn>
                  <a:cxn ang="0">
                    <a:pos x="1153" y="437"/>
                  </a:cxn>
                  <a:cxn ang="0">
                    <a:pos x="1070" y="557"/>
                  </a:cxn>
                  <a:cxn ang="0">
                    <a:pos x="920" y="647"/>
                  </a:cxn>
                  <a:cxn ang="0">
                    <a:pos x="717" y="701"/>
                  </a:cxn>
                  <a:cxn ang="0">
                    <a:pos x="604" y="707"/>
                  </a:cxn>
                </a:cxnLst>
                <a:rect l="0" t="0" r="r" b="b"/>
                <a:pathLst>
                  <a:path w="1201" h="731">
                    <a:moveTo>
                      <a:pt x="604" y="0"/>
                    </a:moveTo>
                    <a:lnTo>
                      <a:pt x="484" y="6"/>
                    </a:lnTo>
                    <a:lnTo>
                      <a:pt x="370" y="30"/>
                    </a:lnTo>
                    <a:lnTo>
                      <a:pt x="263" y="60"/>
                    </a:lnTo>
                    <a:lnTo>
                      <a:pt x="179" y="108"/>
                    </a:lnTo>
                    <a:lnTo>
                      <a:pt x="101" y="162"/>
                    </a:lnTo>
                    <a:lnTo>
                      <a:pt x="48" y="222"/>
                    </a:lnTo>
                    <a:lnTo>
                      <a:pt x="12" y="294"/>
                    </a:lnTo>
                    <a:lnTo>
                      <a:pt x="6" y="330"/>
                    </a:lnTo>
                    <a:lnTo>
                      <a:pt x="0" y="366"/>
                    </a:lnTo>
                    <a:lnTo>
                      <a:pt x="6" y="401"/>
                    </a:lnTo>
                    <a:lnTo>
                      <a:pt x="12" y="437"/>
                    </a:lnTo>
                    <a:lnTo>
                      <a:pt x="48" y="509"/>
                    </a:lnTo>
                    <a:lnTo>
                      <a:pt x="101" y="569"/>
                    </a:lnTo>
                    <a:lnTo>
                      <a:pt x="179" y="623"/>
                    </a:lnTo>
                    <a:lnTo>
                      <a:pt x="263" y="671"/>
                    </a:lnTo>
                    <a:lnTo>
                      <a:pt x="370" y="701"/>
                    </a:lnTo>
                    <a:lnTo>
                      <a:pt x="484" y="725"/>
                    </a:lnTo>
                    <a:lnTo>
                      <a:pt x="604" y="731"/>
                    </a:lnTo>
                    <a:lnTo>
                      <a:pt x="723" y="725"/>
                    </a:lnTo>
                    <a:lnTo>
                      <a:pt x="837" y="701"/>
                    </a:lnTo>
                    <a:lnTo>
                      <a:pt x="938" y="671"/>
                    </a:lnTo>
                    <a:lnTo>
                      <a:pt x="1028" y="623"/>
                    </a:lnTo>
                    <a:lnTo>
                      <a:pt x="1100" y="569"/>
                    </a:lnTo>
                    <a:lnTo>
                      <a:pt x="1153" y="509"/>
                    </a:lnTo>
                    <a:lnTo>
                      <a:pt x="1189" y="437"/>
                    </a:lnTo>
                    <a:lnTo>
                      <a:pt x="1201" y="401"/>
                    </a:lnTo>
                    <a:lnTo>
                      <a:pt x="1201" y="366"/>
                    </a:lnTo>
                    <a:lnTo>
                      <a:pt x="1201" y="330"/>
                    </a:lnTo>
                    <a:lnTo>
                      <a:pt x="1189" y="294"/>
                    </a:lnTo>
                    <a:lnTo>
                      <a:pt x="1153" y="222"/>
                    </a:lnTo>
                    <a:lnTo>
                      <a:pt x="1100" y="162"/>
                    </a:lnTo>
                    <a:lnTo>
                      <a:pt x="1028" y="108"/>
                    </a:lnTo>
                    <a:lnTo>
                      <a:pt x="938" y="60"/>
                    </a:lnTo>
                    <a:lnTo>
                      <a:pt x="837" y="30"/>
                    </a:lnTo>
                    <a:lnTo>
                      <a:pt x="723" y="6"/>
                    </a:lnTo>
                    <a:lnTo>
                      <a:pt x="604" y="0"/>
                    </a:lnTo>
                    <a:lnTo>
                      <a:pt x="604" y="0"/>
                    </a:lnTo>
                    <a:close/>
                    <a:moveTo>
                      <a:pt x="604" y="707"/>
                    </a:moveTo>
                    <a:lnTo>
                      <a:pt x="490" y="701"/>
                    </a:lnTo>
                    <a:lnTo>
                      <a:pt x="382" y="683"/>
                    </a:lnTo>
                    <a:lnTo>
                      <a:pt x="287" y="647"/>
                    </a:lnTo>
                    <a:lnTo>
                      <a:pt x="203" y="611"/>
                    </a:lnTo>
                    <a:lnTo>
                      <a:pt x="131" y="557"/>
                    </a:lnTo>
                    <a:lnTo>
                      <a:pt x="83" y="497"/>
                    </a:lnTo>
                    <a:lnTo>
                      <a:pt x="48" y="437"/>
                    </a:lnTo>
                    <a:lnTo>
                      <a:pt x="42" y="401"/>
                    </a:lnTo>
                    <a:lnTo>
                      <a:pt x="36" y="366"/>
                    </a:lnTo>
                    <a:lnTo>
                      <a:pt x="42" y="330"/>
                    </a:lnTo>
                    <a:lnTo>
                      <a:pt x="48" y="300"/>
                    </a:lnTo>
                    <a:lnTo>
                      <a:pt x="83" y="234"/>
                    </a:lnTo>
                    <a:lnTo>
                      <a:pt x="131" y="174"/>
                    </a:lnTo>
                    <a:lnTo>
                      <a:pt x="203" y="126"/>
                    </a:lnTo>
                    <a:lnTo>
                      <a:pt x="287" y="84"/>
                    </a:lnTo>
                    <a:lnTo>
                      <a:pt x="382" y="54"/>
                    </a:lnTo>
                    <a:lnTo>
                      <a:pt x="490" y="30"/>
                    </a:lnTo>
                    <a:lnTo>
                      <a:pt x="604" y="24"/>
                    </a:lnTo>
                    <a:lnTo>
                      <a:pt x="717" y="30"/>
                    </a:lnTo>
                    <a:lnTo>
                      <a:pt x="825" y="54"/>
                    </a:lnTo>
                    <a:lnTo>
                      <a:pt x="920" y="84"/>
                    </a:lnTo>
                    <a:lnTo>
                      <a:pt x="1004" y="126"/>
                    </a:lnTo>
                    <a:lnTo>
                      <a:pt x="1070" y="174"/>
                    </a:lnTo>
                    <a:lnTo>
                      <a:pt x="1124" y="234"/>
                    </a:lnTo>
                    <a:lnTo>
                      <a:pt x="1153" y="300"/>
                    </a:lnTo>
                    <a:lnTo>
                      <a:pt x="1165" y="366"/>
                    </a:lnTo>
                    <a:lnTo>
                      <a:pt x="1153" y="437"/>
                    </a:lnTo>
                    <a:lnTo>
                      <a:pt x="1124" y="497"/>
                    </a:lnTo>
                    <a:lnTo>
                      <a:pt x="1070" y="557"/>
                    </a:lnTo>
                    <a:lnTo>
                      <a:pt x="1004" y="611"/>
                    </a:lnTo>
                    <a:lnTo>
                      <a:pt x="920" y="647"/>
                    </a:lnTo>
                    <a:lnTo>
                      <a:pt x="825" y="683"/>
                    </a:lnTo>
                    <a:lnTo>
                      <a:pt x="717" y="701"/>
                    </a:lnTo>
                    <a:lnTo>
                      <a:pt x="604" y="707"/>
                    </a:lnTo>
                    <a:lnTo>
                      <a:pt x="604" y="707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3" name="Freeform 37"/>
              <p:cNvSpPr>
                <a:spLocks/>
              </p:cNvSpPr>
              <p:nvPr/>
            </p:nvSpPr>
            <p:spPr bwMode="hidden">
              <a:xfrm>
                <a:off x="4128" y="3366"/>
                <a:ext cx="544" cy="737"/>
              </a:xfrm>
              <a:custGeom>
                <a:avLst/>
                <a:gdLst/>
                <a:ahLst/>
                <a:cxnLst>
                  <a:cxn ang="0">
                    <a:pos x="24" y="402"/>
                  </a:cxn>
                  <a:cxn ang="0">
                    <a:pos x="36" y="330"/>
                  </a:cxn>
                  <a:cxn ang="0">
                    <a:pos x="66" y="264"/>
                  </a:cxn>
                  <a:cxn ang="0">
                    <a:pos x="108" y="204"/>
                  </a:cxn>
                  <a:cxn ang="0">
                    <a:pos x="173" y="150"/>
                  </a:cxn>
                  <a:cxn ang="0">
                    <a:pos x="251" y="102"/>
                  </a:cxn>
                  <a:cxn ang="0">
                    <a:pos x="335" y="60"/>
                  </a:cxn>
                  <a:cxn ang="0">
                    <a:pos x="436" y="30"/>
                  </a:cxn>
                  <a:cxn ang="0">
                    <a:pos x="544" y="12"/>
                  </a:cxn>
                  <a:cxn ang="0">
                    <a:pos x="544" y="0"/>
                  </a:cxn>
                  <a:cxn ang="0">
                    <a:pos x="430" y="18"/>
                  </a:cxn>
                  <a:cxn ang="0">
                    <a:pos x="329" y="48"/>
                  </a:cxn>
                  <a:cxn ang="0">
                    <a:pos x="233" y="90"/>
                  </a:cxn>
                  <a:cxn ang="0">
                    <a:pos x="155" y="138"/>
                  </a:cxn>
                  <a:cxn ang="0">
                    <a:pos x="90" y="198"/>
                  </a:cxn>
                  <a:cxn ang="0">
                    <a:pos x="42" y="258"/>
                  </a:cxn>
                  <a:cxn ang="0">
                    <a:pos x="12" y="330"/>
                  </a:cxn>
                  <a:cxn ang="0">
                    <a:pos x="0" y="402"/>
                  </a:cxn>
                  <a:cxn ang="0">
                    <a:pos x="6" y="455"/>
                  </a:cxn>
                  <a:cxn ang="0">
                    <a:pos x="18" y="503"/>
                  </a:cxn>
                  <a:cxn ang="0">
                    <a:pos x="42" y="545"/>
                  </a:cxn>
                  <a:cxn ang="0">
                    <a:pos x="78" y="593"/>
                  </a:cxn>
                  <a:cxn ang="0">
                    <a:pos x="114" y="635"/>
                  </a:cxn>
                  <a:cxn ang="0">
                    <a:pos x="161" y="671"/>
                  </a:cxn>
                  <a:cxn ang="0">
                    <a:pos x="221" y="707"/>
                  </a:cxn>
                  <a:cxn ang="0">
                    <a:pos x="281" y="737"/>
                  </a:cxn>
                  <a:cxn ang="0">
                    <a:pos x="323" y="737"/>
                  </a:cxn>
                  <a:cxn ang="0">
                    <a:pos x="257" y="707"/>
                  </a:cxn>
                  <a:cxn ang="0">
                    <a:pos x="203" y="671"/>
                  </a:cxn>
                  <a:cxn ang="0">
                    <a:pos x="149" y="635"/>
                  </a:cxn>
                  <a:cxn ang="0">
                    <a:pos x="108" y="593"/>
                  </a:cxn>
                  <a:cxn ang="0">
                    <a:pos x="72" y="551"/>
                  </a:cxn>
                  <a:cxn ang="0">
                    <a:pos x="48" y="503"/>
                  </a:cxn>
                  <a:cxn ang="0">
                    <a:pos x="30" y="455"/>
                  </a:cxn>
                  <a:cxn ang="0">
                    <a:pos x="24" y="402"/>
                  </a:cxn>
                  <a:cxn ang="0">
                    <a:pos x="24" y="402"/>
                  </a:cxn>
                </a:cxnLst>
                <a:rect l="0" t="0" r="r" b="b"/>
                <a:pathLst>
                  <a:path w="544" h="737">
                    <a:moveTo>
                      <a:pt x="24" y="402"/>
                    </a:moveTo>
                    <a:lnTo>
                      <a:pt x="36" y="330"/>
                    </a:lnTo>
                    <a:lnTo>
                      <a:pt x="66" y="264"/>
                    </a:lnTo>
                    <a:lnTo>
                      <a:pt x="108" y="204"/>
                    </a:lnTo>
                    <a:lnTo>
                      <a:pt x="173" y="150"/>
                    </a:lnTo>
                    <a:lnTo>
                      <a:pt x="251" y="102"/>
                    </a:lnTo>
                    <a:lnTo>
                      <a:pt x="335" y="60"/>
                    </a:lnTo>
                    <a:lnTo>
                      <a:pt x="436" y="30"/>
                    </a:lnTo>
                    <a:lnTo>
                      <a:pt x="544" y="12"/>
                    </a:lnTo>
                    <a:lnTo>
                      <a:pt x="544" y="0"/>
                    </a:lnTo>
                    <a:lnTo>
                      <a:pt x="430" y="18"/>
                    </a:lnTo>
                    <a:lnTo>
                      <a:pt x="329" y="48"/>
                    </a:lnTo>
                    <a:lnTo>
                      <a:pt x="233" y="90"/>
                    </a:lnTo>
                    <a:lnTo>
                      <a:pt x="155" y="138"/>
                    </a:lnTo>
                    <a:lnTo>
                      <a:pt x="90" y="198"/>
                    </a:lnTo>
                    <a:lnTo>
                      <a:pt x="42" y="258"/>
                    </a:lnTo>
                    <a:lnTo>
                      <a:pt x="12" y="330"/>
                    </a:lnTo>
                    <a:lnTo>
                      <a:pt x="0" y="402"/>
                    </a:lnTo>
                    <a:lnTo>
                      <a:pt x="6" y="455"/>
                    </a:lnTo>
                    <a:lnTo>
                      <a:pt x="18" y="503"/>
                    </a:lnTo>
                    <a:lnTo>
                      <a:pt x="42" y="545"/>
                    </a:lnTo>
                    <a:lnTo>
                      <a:pt x="78" y="593"/>
                    </a:lnTo>
                    <a:lnTo>
                      <a:pt x="114" y="635"/>
                    </a:lnTo>
                    <a:lnTo>
                      <a:pt x="161" y="671"/>
                    </a:lnTo>
                    <a:lnTo>
                      <a:pt x="221" y="707"/>
                    </a:lnTo>
                    <a:lnTo>
                      <a:pt x="281" y="737"/>
                    </a:lnTo>
                    <a:lnTo>
                      <a:pt x="323" y="737"/>
                    </a:lnTo>
                    <a:lnTo>
                      <a:pt x="257" y="707"/>
                    </a:lnTo>
                    <a:lnTo>
                      <a:pt x="203" y="671"/>
                    </a:lnTo>
                    <a:lnTo>
                      <a:pt x="149" y="635"/>
                    </a:lnTo>
                    <a:lnTo>
                      <a:pt x="108" y="593"/>
                    </a:lnTo>
                    <a:lnTo>
                      <a:pt x="72" y="551"/>
                    </a:lnTo>
                    <a:lnTo>
                      <a:pt x="48" y="503"/>
                    </a:lnTo>
                    <a:lnTo>
                      <a:pt x="30" y="455"/>
                    </a:lnTo>
                    <a:lnTo>
                      <a:pt x="24" y="402"/>
                    </a:lnTo>
                    <a:lnTo>
                      <a:pt x="24" y="40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4" name="Freeform 38"/>
              <p:cNvSpPr>
                <a:spLocks/>
              </p:cNvSpPr>
              <p:nvPr/>
            </p:nvSpPr>
            <p:spPr bwMode="hidden">
              <a:xfrm>
                <a:off x="4792" y="3360"/>
                <a:ext cx="609" cy="252"/>
              </a:xfrm>
              <a:custGeom>
                <a:avLst/>
                <a:gdLst/>
                <a:ahLst/>
                <a:cxnLst>
                  <a:cxn ang="0">
                    <a:pos x="12" y="12"/>
                  </a:cxn>
                  <a:cxn ang="0">
                    <a:pos x="113" y="18"/>
                  </a:cxn>
                  <a:cxn ang="0">
                    <a:pos x="203" y="30"/>
                  </a:cxn>
                  <a:cxn ang="0">
                    <a:pos x="292" y="48"/>
                  </a:cxn>
                  <a:cxn ang="0">
                    <a:pos x="376" y="78"/>
                  </a:cxn>
                  <a:cxn ang="0">
                    <a:pos x="448" y="114"/>
                  </a:cxn>
                  <a:cxn ang="0">
                    <a:pos x="514" y="156"/>
                  </a:cxn>
                  <a:cxn ang="0">
                    <a:pos x="567" y="198"/>
                  </a:cxn>
                  <a:cxn ang="0">
                    <a:pos x="609" y="252"/>
                  </a:cxn>
                  <a:cxn ang="0">
                    <a:pos x="609" y="216"/>
                  </a:cxn>
                  <a:cxn ang="0">
                    <a:pos x="561" y="168"/>
                  </a:cxn>
                  <a:cxn ang="0">
                    <a:pos x="502" y="126"/>
                  </a:cxn>
                  <a:cxn ang="0">
                    <a:pos x="436" y="90"/>
                  </a:cxn>
                  <a:cxn ang="0">
                    <a:pos x="364" y="60"/>
                  </a:cxn>
                  <a:cxn ang="0">
                    <a:pos x="286" y="36"/>
                  </a:cxn>
                  <a:cxn ang="0">
                    <a:pos x="197" y="18"/>
                  </a:cxn>
                  <a:cxn ang="0">
                    <a:pos x="107" y="6"/>
                  </a:cxn>
                  <a:cxn ang="0">
                    <a:pos x="12" y="0"/>
                  </a:cxn>
                  <a:cxn ang="0">
                    <a:pos x="6" y="0"/>
                  </a:cxn>
                  <a:cxn ang="0">
                    <a:pos x="0" y="0"/>
                  </a:cxn>
                  <a:cxn ang="0">
                    <a:pos x="0" y="12"/>
                  </a:cxn>
                  <a:cxn ang="0">
                    <a:pos x="6" y="12"/>
                  </a:cxn>
                  <a:cxn ang="0">
                    <a:pos x="12" y="12"/>
                  </a:cxn>
                  <a:cxn ang="0">
                    <a:pos x="12" y="12"/>
                  </a:cxn>
                </a:cxnLst>
                <a:rect l="0" t="0" r="r" b="b"/>
                <a:pathLst>
                  <a:path w="609" h="252">
                    <a:moveTo>
                      <a:pt x="12" y="12"/>
                    </a:moveTo>
                    <a:lnTo>
                      <a:pt x="113" y="18"/>
                    </a:lnTo>
                    <a:lnTo>
                      <a:pt x="203" y="30"/>
                    </a:lnTo>
                    <a:lnTo>
                      <a:pt x="292" y="48"/>
                    </a:lnTo>
                    <a:lnTo>
                      <a:pt x="376" y="78"/>
                    </a:lnTo>
                    <a:lnTo>
                      <a:pt x="448" y="114"/>
                    </a:lnTo>
                    <a:lnTo>
                      <a:pt x="514" y="156"/>
                    </a:lnTo>
                    <a:lnTo>
                      <a:pt x="567" y="198"/>
                    </a:lnTo>
                    <a:lnTo>
                      <a:pt x="609" y="252"/>
                    </a:lnTo>
                    <a:lnTo>
                      <a:pt x="609" y="216"/>
                    </a:lnTo>
                    <a:lnTo>
                      <a:pt x="561" y="168"/>
                    </a:lnTo>
                    <a:lnTo>
                      <a:pt x="502" y="126"/>
                    </a:lnTo>
                    <a:lnTo>
                      <a:pt x="436" y="90"/>
                    </a:lnTo>
                    <a:lnTo>
                      <a:pt x="364" y="60"/>
                    </a:lnTo>
                    <a:lnTo>
                      <a:pt x="286" y="36"/>
                    </a:lnTo>
                    <a:lnTo>
                      <a:pt x="197" y="18"/>
                    </a:lnTo>
                    <a:lnTo>
                      <a:pt x="107" y="6"/>
                    </a:lnTo>
                    <a:lnTo>
                      <a:pt x="12" y="0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12"/>
                    </a:lnTo>
                    <a:lnTo>
                      <a:pt x="6" y="12"/>
                    </a:lnTo>
                    <a:lnTo>
                      <a:pt x="12" y="12"/>
                    </a:lnTo>
                    <a:lnTo>
                      <a:pt x="12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5" name="Freeform 39"/>
              <p:cNvSpPr>
                <a:spLocks/>
              </p:cNvSpPr>
              <p:nvPr/>
            </p:nvSpPr>
            <p:spPr bwMode="hidden">
              <a:xfrm>
                <a:off x="5246" y="4007"/>
                <a:ext cx="72" cy="54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36" y="30"/>
                  </a:cxn>
                  <a:cxn ang="0">
                    <a:pos x="0" y="54"/>
                  </a:cxn>
                  <a:cxn ang="0">
                    <a:pos x="36" y="54"/>
                  </a:cxn>
                  <a:cxn ang="0">
                    <a:pos x="54" y="42"/>
                  </a:cxn>
                  <a:cxn ang="0">
                    <a:pos x="72" y="24"/>
                  </a:cxn>
                  <a:cxn ang="0">
                    <a:pos x="72" y="24"/>
                  </a:cxn>
                  <a:cxn ang="0">
                    <a:pos x="72" y="0"/>
                  </a:cxn>
                  <a:cxn ang="0">
                    <a:pos x="72" y="0"/>
                  </a:cxn>
                </a:cxnLst>
                <a:rect l="0" t="0" r="r" b="b"/>
                <a:pathLst>
                  <a:path w="72" h="54">
                    <a:moveTo>
                      <a:pt x="72" y="0"/>
                    </a:moveTo>
                    <a:lnTo>
                      <a:pt x="36" y="30"/>
                    </a:lnTo>
                    <a:lnTo>
                      <a:pt x="0" y="54"/>
                    </a:lnTo>
                    <a:lnTo>
                      <a:pt x="36" y="54"/>
                    </a:lnTo>
                    <a:lnTo>
                      <a:pt x="54" y="42"/>
                    </a:lnTo>
                    <a:lnTo>
                      <a:pt x="72" y="24"/>
                    </a:lnTo>
                    <a:lnTo>
                      <a:pt x="72" y="24"/>
                    </a:lnTo>
                    <a:lnTo>
                      <a:pt x="72" y="0"/>
                    </a:lnTo>
                    <a:lnTo>
                      <a:pt x="7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6" name="Freeform 40"/>
              <p:cNvSpPr>
                <a:spLocks/>
              </p:cNvSpPr>
              <p:nvPr/>
            </p:nvSpPr>
            <p:spPr bwMode="hidden">
              <a:xfrm>
                <a:off x="4505" y="4073"/>
                <a:ext cx="705" cy="108"/>
              </a:xfrm>
              <a:custGeom>
                <a:avLst/>
                <a:gdLst/>
                <a:ahLst/>
                <a:cxnLst>
                  <a:cxn ang="0">
                    <a:pos x="299" y="90"/>
                  </a:cxn>
                  <a:cxn ang="0">
                    <a:pos x="221" y="90"/>
                  </a:cxn>
                  <a:cxn ang="0">
                    <a:pos x="143" y="78"/>
                  </a:cxn>
                  <a:cxn ang="0">
                    <a:pos x="0" y="48"/>
                  </a:cxn>
                  <a:cxn ang="0">
                    <a:pos x="0" y="66"/>
                  </a:cxn>
                  <a:cxn ang="0">
                    <a:pos x="143" y="96"/>
                  </a:cxn>
                  <a:cxn ang="0">
                    <a:pos x="221" y="108"/>
                  </a:cxn>
                  <a:cxn ang="0">
                    <a:pos x="299" y="108"/>
                  </a:cxn>
                  <a:cxn ang="0">
                    <a:pos x="412" y="102"/>
                  </a:cxn>
                  <a:cxn ang="0">
                    <a:pos x="520" y="84"/>
                  </a:cxn>
                  <a:cxn ang="0">
                    <a:pos x="615" y="60"/>
                  </a:cxn>
                  <a:cxn ang="0">
                    <a:pos x="705" y="24"/>
                  </a:cxn>
                  <a:cxn ang="0">
                    <a:pos x="705" y="0"/>
                  </a:cxn>
                  <a:cxn ang="0">
                    <a:pos x="615" y="42"/>
                  </a:cxn>
                  <a:cxn ang="0">
                    <a:pos x="520" y="66"/>
                  </a:cxn>
                  <a:cxn ang="0">
                    <a:pos x="412" y="84"/>
                  </a:cxn>
                  <a:cxn ang="0">
                    <a:pos x="299" y="90"/>
                  </a:cxn>
                  <a:cxn ang="0">
                    <a:pos x="299" y="90"/>
                  </a:cxn>
                </a:cxnLst>
                <a:rect l="0" t="0" r="r" b="b"/>
                <a:pathLst>
                  <a:path w="705" h="108">
                    <a:moveTo>
                      <a:pt x="299" y="90"/>
                    </a:moveTo>
                    <a:lnTo>
                      <a:pt x="221" y="90"/>
                    </a:lnTo>
                    <a:lnTo>
                      <a:pt x="143" y="78"/>
                    </a:lnTo>
                    <a:lnTo>
                      <a:pt x="0" y="48"/>
                    </a:lnTo>
                    <a:lnTo>
                      <a:pt x="0" y="66"/>
                    </a:lnTo>
                    <a:lnTo>
                      <a:pt x="143" y="96"/>
                    </a:lnTo>
                    <a:lnTo>
                      <a:pt x="221" y="108"/>
                    </a:lnTo>
                    <a:lnTo>
                      <a:pt x="299" y="108"/>
                    </a:lnTo>
                    <a:lnTo>
                      <a:pt x="412" y="102"/>
                    </a:lnTo>
                    <a:lnTo>
                      <a:pt x="520" y="84"/>
                    </a:lnTo>
                    <a:lnTo>
                      <a:pt x="615" y="60"/>
                    </a:lnTo>
                    <a:lnTo>
                      <a:pt x="705" y="24"/>
                    </a:lnTo>
                    <a:lnTo>
                      <a:pt x="705" y="0"/>
                    </a:lnTo>
                    <a:lnTo>
                      <a:pt x="615" y="42"/>
                    </a:lnTo>
                    <a:lnTo>
                      <a:pt x="520" y="66"/>
                    </a:lnTo>
                    <a:lnTo>
                      <a:pt x="412" y="84"/>
                    </a:lnTo>
                    <a:lnTo>
                      <a:pt x="299" y="90"/>
                    </a:lnTo>
                    <a:lnTo>
                      <a:pt x="299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7" name="Freeform 41"/>
              <p:cNvSpPr>
                <a:spLocks/>
              </p:cNvSpPr>
              <p:nvPr/>
            </p:nvSpPr>
            <p:spPr bwMode="hidden">
              <a:xfrm>
                <a:off x="5336" y="3654"/>
                <a:ext cx="143" cy="341"/>
              </a:xfrm>
              <a:custGeom>
                <a:avLst/>
                <a:gdLst/>
                <a:ahLst/>
                <a:cxnLst>
                  <a:cxn ang="0">
                    <a:pos x="119" y="114"/>
                  </a:cxn>
                  <a:cxn ang="0">
                    <a:pos x="113" y="173"/>
                  </a:cxn>
                  <a:cxn ang="0">
                    <a:pos x="89" y="239"/>
                  </a:cxn>
                  <a:cxn ang="0">
                    <a:pos x="47" y="293"/>
                  </a:cxn>
                  <a:cxn ang="0">
                    <a:pos x="0" y="341"/>
                  </a:cxn>
                  <a:cxn ang="0">
                    <a:pos x="29" y="341"/>
                  </a:cxn>
                  <a:cxn ang="0">
                    <a:pos x="77" y="287"/>
                  </a:cxn>
                  <a:cxn ang="0">
                    <a:pos x="113" y="233"/>
                  </a:cxn>
                  <a:cxn ang="0">
                    <a:pos x="137" y="173"/>
                  </a:cxn>
                  <a:cxn ang="0">
                    <a:pos x="143" y="114"/>
                  </a:cxn>
                  <a:cxn ang="0">
                    <a:pos x="137" y="60"/>
                  </a:cxn>
                  <a:cxn ang="0">
                    <a:pos x="119" y="0"/>
                  </a:cxn>
                  <a:cxn ang="0">
                    <a:pos x="89" y="0"/>
                  </a:cxn>
                  <a:cxn ang="0">
                    <a:pos x="113" y="60"/>
                  </a:cxn>
                  <a:cxn ang="0">
                    <a:pos x="119" y="114"/>
                  </a:cxn>
                  <a:cxn ang="0">
                    <a:pos x="119" y="114"/>
                  </a:cxn>
                </a:cxnLst>
                <a:rect l="0" t="0" r="r" b="b"/>
                <a:pathLst>
                  <a:path w="143" h="341">
                    <a:moveTo>
                      <a:pt x="119" y="114"/>
                    </a:moveTo>
                    <a:lnTo>
                      <a:pt x="113" y="173"/>
                    </a:lnTo>
                    <a:lnTo>
                      <a:pt x="89" y="239"/>
                    </a:lnTo>
                    <a:lnTo>
                      <a:pt x="47" y="293"/>
                    </a:lnTo>
                    <a:lnTo>
                      <a:pt x="0" y="341"/>
                    </a:lnTo>
                    <a:lnTo>
                      <a:pt x="29" y="341"/>
                    </a:lnTo>
                    <a:lnTo>
                      <a:pt x="77" y="287"/>
                    </a:lnTo>
                    <a:lnTo>
                      <a:pt x="113" y="233"/>
                    </a:lnTo>
                    <a:lnTo>
                      <a:pt x="137" y="173"/>
                    </a:lnTo>
                    <a:lnTo>
                      <a:pt x="143" y="114"/>
                    </a:lnTo>
                    <a:lnTo>
                      <a:pt x="137" y="60"/>
                    </a:lnTo>
                    <a:lnTo>
                      <a:pt x="119" y="0"/>
                    </a:lnTo>
                    <a:lnTo>
                      <a:pt x="89" y="0"/>
                    </a:lnTo>
                    <a:lnTo>
                      <a:pt x="113" y="60"/>
                    </a:lnTo>
                    <a:lnTo>
                      <a:pt x="119" y="114"/>
                    </a:lnTo>
                    <a:lnTo>
                      <a:pt x="119" y="1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8" name="Freeform 42"/>
              <p:cNvSpPr>
                <a:spLocks/>
              </p:cNvSpPr>
              <p:nvPr/>
            </p:nvSpPr>
            <p:spPr bwMode="hidden">
              <a:xfrm>
                <a:off x="5061" y="3624"/>
                <a:ext cx="83" cy="90"/>
              </a:xfrm>
              <a:custGeom>
                <a:avLst/>
                <a:gdLst/>
                <a:ahLst/>
                <a:cxnLst>
                  <a:cxn ang="0">
                    <a:pos x="59" y="90"/>
                  </a:cxn>
                  <a:cxn ang="0">
                    <a:pos x="83" y="84"/>
                  </a:cxn>
                  <a:cxn ang="0">
                    <a:pos x="71" y="60"/>
                  </a:cxn>
                  <a:cxn ang="0">
                    <a:pos x="53" y="42"/>
                  </a:cxn>
                  <a:cxn ang="0">
                    <a:pos x="6" y="0"/>
                  </a:cxn>
                  <a:cxn ang="0">
                    <a:pos x="0" y="18"/>
                  </a:cxn>
                  <a:cxn ang="0">
                    <a:pos x="35" y="48"/>
                  </a:cxn>
                  <a:cxn ang="0">
                    <a:pos x="59" y="90"/>
                  </a:cxn>
                  <a:cxn ang="0">
                    <a:pos x="59" y="90"/>
                  </a:cxn>
                </a:cxnLst>
                <a:rect l="0" t="0" r="r" b="b"/>
                <a:pathLst>
                  <a:path w="83" h="90">
                    <a:moveTo>
                      <a:pt x="59" y="90"/>
                    </a:moveTo>
                    <a:lnTo>
                      <a:pt x="83" y="84"/>
                    </a:lnTo>
                    <a:lnTo>
                      <a:pt x="71" y="60"/>
                    </a:lnTo>
                    <a:lnTo>
                      <a:pt x="53" y="42"/>
                    </a:lnTo>
                    <a:lnTo>
                      <a:pt x="6" y="0"/>
                    </a:lnTo>
                    <a:lnTo>
                      <a:pt x="0" y="18"/>
                    </a:lnTo>
                    <a:lnTo>
                      <a:pt x="35" y="48"/>
                    </a:lnTo>
                    <a:lnTo>
                      <a:pt x="59" y="90"/>
                    </a:lnTo>
                    <a:lnTo>
                      <a:pt x="59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9" name="Freeform 43"/>
              <p:cNvSpPr>
                <a:spLocks/>
              </p:cNvSpPr>
              <p:nvPr/>
            </p:nvSpPr>
            <p:spPr bwMode="hidden">
              <a:xfrm>
                <a:off x="4445" y="3552"/>
                <a:ext cx="717" cy="431"/>
              </a:xfrm>
              <a:custGeom>
                <a:avLst/>
                <a:gdLst>
                  <a:gd name="T0" fmla="*/ 693 w 717"/>
                  <a:gd name="T1" fmla="*/ 216 h 431"/>
                  <a:gd name="T2" fmla="*/ 687 w 717"/>
                  <a:gd name="T3" fmla="*/ 257 h 431"/>
                  <a:gd name="T4" fmla="*/ 669 w 717"/>
                  <a:gd name="T5" fmla="*/ 293 h 431"/>
                  <a:gd name="T6" fmla="*/ 633 w 717"/>
                  <a:gd name="T7" fmla="*/ 329 h 431"/>
                  <a:gd name="T8" fmla="*/ 598 w 717"/>
                  <a:gd name="T9" fmla="*/ 359 h 431"/>
                  <a:gd name="T10" fmla="*/ 544 w 717"/>
                  <a:gd name="T11" fmla="*/ 383 h 431"/>
                  <a:gd name="T12" fmla="*/ 490 w 717"/>
                  <a:gd name="T13" fmla="*/ 401 h 431"/>
                  <a:gd name="T14" fmla="*/ 424 w 717"/>
                  <a:gd name="T15" fmla="*/ 413 h 431"/>
                  <a:gd name="T16" fmla="*/ 359 w 717"/>
                  <a:gd name="T17" fmla="*/ 419 h 431"/>
                  <a:gd name="T18" fmla="*/ 293 w 717"/>
                  <a:gd name="T19" fmla="*/ 413 h 431"/>
                  <a:gd name="T20" fmla="*/ 227 w 717"/>
                  <a:gd name="T21" fmla="*/ 401 h 431"/>
                  <a:gd name="T22" fmla="*/ 173 w 717"/>
                  <a:gd name="T23" fmla="*/ 383 h 431"/>
                  <a:gd name="T24" fmla="*/ 119 w 717"/>
                  <a:gd name="T25" fmla="*/ 359 h 431"/>
                  <a:gd name="T26" fmla="*/ 84 w 717"/>
                  <a:gd name="T27" fmla="*/ 329 h 431"/>
                  <a:gd name="T28" fmla="*/ 48 w 717"/>
                  <a:gd name="T29" fmla="*/ 293 h 431"/>
                  <a:gd name="T30" fmla="*/ 30 w 717"/>
                  <a:gd name="T31" fmla="*/ 257 h 431"/>
                  <a:gd name="T32" fmla="*/ 24 w 717"/>
                  <a:gd name="T33" fmla="*/ 216 h 431"/>
                  <a:gd name="T34" fmla="*/ 30 w 717"/>
                  <a:gd name="T35" fmla="*/ 174 h 431"/>
                  <a:gd name="T36" fmla="*/ 48 w 717"/>
                  <a:gd name="T37" fmla="*/ 138 h 431"/>
                  <a:gd name="T38" fmla="*/ 84 w 717"/>
                  <a:gd name="T39" fmla="*/ 102 h 431"/>
                  <a:gd name="T40" fmla="*/ 119 w 717"/>
                  <a:gd name="T41" fmla="*/ 72 h 431"/>
                  <a:gd name="T42" fmla="*/ 173 w 717"/>
                  <a:gd name="T43" fmla="*/ 48 h 431"/>
                  <a:gd name="T44" fmla="*/ 227 w 717"/>
                  <a:gd name="T45" fmla="*/ 30 h 431"/>
                  <a:gd name="T46" fmla="*/ 293 w 717"/>
                  <a:gd name="T47" fmla="*/ 18 h 431"/>
                  <a:gd name="T48" fmla="*/ 359 w 717"/>
                  <a:gd name="T49" fmla="*/ 12 h 431"/>
                  <a:gd name="T50" fmla="*/ 418 w 717"/>
                  <a:gd name="T51" fmla="*/ 18 h 431"/>
                  <a:gd name="T52" fmla="*/ 478 w 717"/>
                  <a:gd name="T53" fmla="*/ 30 h 431"/>
                  <a:gd name="T54" fmla="*/ 532 w 717"/>
                  <a:gd name="T55" fmla="*/ 48 h 431"/>
                  <a:gd name="T56" fmla="*/ 580 w 717"/>
                  <a:gd name="T57" fmla="*/ 66 h 431"/>
                  <a:gd name="T58" fmla="*/ 586 w 717"/>
                  <a:gd name="T59" fmla="*/ 48 h 431"/>
                  <a:gd name="T60" fmla="*/ 478 w 717"/>
                  <a:gd name="T61" fmla="*/ 12 h 431"/>
                  <a:gd name="T62" fmla="*/ 418 w 717"/>
                  <a:gd name="T63" fmla="*/ 6 h 431"/>
                  <a:gd name="T64" fmla="*/ 359 w 717"/>
                  <a:gd name="T65" fmla="*/ 0 h 431"/>
                  <a:gd name="T66" fmla="*/ 287 w 717"/>
                  <a:gd name="T67" fmla="*/ 6 h 431"/>
                  <a:gd name="T68" fmla="*/ 221 w 717"/>
                  <a:gd name="T69" fmla="*/ 18 h 431"/>
                  <a:gd name="T70" fmla="*/ 161 w 717"/>
                  <a:gd name="T71" fmla="*/ 36 h 431"/>
                  <a:gd name="T72" fmla="*/ 107 w 717"/>
                  <a:gd name="T73" fmla="*/ 66 h 431"/>
                  <a:gd name="T74" fmla="*/ 60 w 717"/>
                  <a:gd name="T75" fmla="*/ 96 h 431"/>
                  <a:gd name="T76" fmla="*/ 30 w 717"/>
                  <a:gd name="T77" fmla="*/ 132 h 431"/>
                  <a:gd name="T78" fmla="*/ 6 w 717"/>
                  <a:gd name="T79" fmla="*/ 174 h 431"/>
                  <a:gd name="T80" fmla="*/ 0 w 717"/>
                  <a:gd name="T81" fmla="*/ 216 h 431"/>
                  <a:gd name="T82" fmla="*/ 6 w 717"/>
                  <a:gd name="T83" fmla="*/ 257 h 431"/>
                  <a:gd name="T84" fmla="*/ 30 w 717"/>
                  <a:gd name="T85" fmla="*/ 299 h 431"/>
                  <a:gd name="T86" fmla="*/ 60 w 717"/>
                  <a:gd name="T87" fmla="*/ 335 h 431"/>
                  <a:gd name="T88" fmla="*/ 107 w 717"/>
                  <a:gd name="T89" fmla="*/ 371 h 431"/>
                  <a:gd name="T90" fmla="*/ 161 w 717"/>
                  <a:gd name="T91" fmla="*/ 395 h 431"/>
                  <a:gd name="T92" fmla="*/ 221 w 717"/>
                  <a:gd name="T93" fmla="*/ 413 h 431"/>
                  <a:gd name="T94" fmla="*/ 287 w 717"/>
                  <a:gd name="T95" fmla="*/ 425 h 431"/>
                  <a:gd name="T96" fmla="*/ 359 w 717"/>
                  <a:gd name="T97" fmla="*/ 431 h 431"/>
                  <a:gd name="T98" fmla="*/ 430 w 717"/>
                  <a:gd name="T99" fmla="*/ 425 h 431"/>
                  <a:gd name="T100" fmla="*/ 496 w 717"/>
                  <a:gd name="T101" fmla="*/ 413 h 431"/>
                  <a:gd name="T102" fmla="*/ 562 w 717"/>
                  <a:gd name="T103" fmla="*/ 395 h 431"/>
                  <a:gd name="T104" fmla="*/ 610 w 717"/>
                  <a:gd name="T105" fmla="*/ 371 h 431"/>
                  <a:gd name="T106" fmla="*/ 657 w 717"/>
                  <a:gd name="T107" fmla="*/ 335 h 431"/>
                  <a:gd name="T108" fmla="*/ 687 w 717"/>
                  <a:gd name="T109" fmla="*/ 299 h 431"/>
                  <a:gd name="T110" fmla="*/ 711 w 717"/>
                  <a:gd name="T111" fmla="*/ 257 h 431"/>
                  <a:gd name="T112" fmla="*/ 717 w 717"/>
                  <a:gd name="T113" fmla="*/ 216 h 431"/>
                  <a:gd name="T114" fmla="*/ 717 w 717"/>
                  <a:gd name="T115" fmla="*/ 204 h 431"/>
                  <a:gd name="T116" fmla="*/ 711 w 717"/>
                  <a:gd name="T117" fmla="*/ 192 h 431"/>
                  <a:gd name="T118" fmla="*/ 687 w 717"/>
                  <a:gd name="T119" fmla="*/ 198 h 431"/>
                  <a:gd name="T120" fmla="*/ 693 w 717"/>
                  <a:gd name="T121" fmla="*/ 210 h 431"/>
                  <a:gd name="T122" fmla="*/ 693 w 717"/>
                  <a:gd name="T123" fmla="*/ 216 h 431"/>
                  <a:gd name="T124" fmla="*/ 693 w 717"/>
                  <a:gd name="T125" fmla="*/ 216 h 431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60000 65536"/>
                  <a:gd name="T184" fmla="*/ 0 60000 65536"/>
                  <a:gd name="T185" fmla="*/ 0 60000 65536"/>
                  <a:gd name="T186" fmla="*/ 0 60000 65536"/>
                  <a:gd name="T187" fmla="*/ 0 60000 65536"/>
                  <a:gd name="T188" fmla="*/ 0 60000 65536"/>
                </a:gdLst>
                <a:ahLst/>
                <a:cxnLst>
                  <a:cxn ang="T126">
                    <a:pos x="T0" y="T1"/>
                  </a:cxn>
                  <a:cxn ang="T127">
                    <a:pos x="T2" y="T3"/>
                  </a:cxn>
                  <a:cxn ang="T128">
                    <a:pos x="T4" y="T5"/>
                  </a:cxn>
                  <a:cxn ang="T129">
                    <a:pos x="T6" y="T7"/>
                  </a:cxn>
                  <a:cxn ang="T130">
                    <a:pos x="T8" y="T9"/>
                  </a:cxn>
                  <a:cxn ang="T131">
                    <a:pos x="T10" y="T11"/>
                  </a:cxn>
                  <a:cxn ang="T132">
                    <a:pos x="T12" y="T13"/>
                  </a:cxn>
                  <a:cxn ang="T133">
                    <a:pos x="T14" y="T15"/>
                  </a:cxn>
                  <a:cxn ang="T134">
                    <a:pos x="T16" y="T17"/>
                  </a:cxn>
                  <a:cxn ang="T135">
                    <a:pos x="T18" y="T19"/>
                  </a:cxn>
                  <a:cxn ang="T136">
                    <a:pos x="T20" y="T21"/>
                  </a:cxn>
                  <a:cxn ang="T137">
                    <a:pos x="T22" y="T23"/>
                  </a:cxn>
                  <a:cxn ang="T138">
                    <a:pos x="T24" y="T25"/>
                  </a:cxn>
                  <a:cxn ang="T139">
                    <a:pos x="T26" y="T27"/>
                  </a:cxn>
                  <a:cxn ang="T140">
                    <a:pos x="T28" y="T29"/>
                  </a:cxn>
                  <a:cxn ang="T141">
                    <a:pos x="T30" y="T31"/>
                  </a:cxn>
                  <a:cxn ang="T142">
                    <a:pos x="T32" y="T33"/>
                  </a:cxn>
                  <a:cxn ang="T143">
                    <a:pos x="T34" y="T35"/>
                  </a:cxn>
                  <a:cxn ang="T144">
                    <a:pos x="T36" y="T37"/>
                  </a:cxn>
                  <a:cxn ang="T145">
                    <a:pos x="T38" y="T39"/>
                  </a:cxn>
                  <a:cxn ang="T146">
                    <a:pos x="T40" y="T41"/>
                  </a:cxn>
                  <a:cxn ang="T147">
                    <a:pos x="T42" y="T43"/>
                  </a:cxn>
                  <a:cxn ang="T148">
                    <a:pos x="T44" y="T45"/>
                  </a:cxn>
                  <a:cxn ang="T149">
                    <a:pos x="T46" y="T47"/>
                  </a:cxn>
                  <a:cxn ang="T150">
                    <a:pos x="T48" y="T49"/>
                  </a:cxn>
                  <a:cxn ang="T151">
                    <a:pos x="T50" y="T51"/>
                  </a:cxn>
                  <a:cxn ang="T152">
                    <a:pos x="T52" y="T53"/>
                  </a:cxn>
                  <a:cxn ang="T153">
                    <a:pos x="T54" y="T55"/>
                  </a:cxn>
                  <a:cxn ang="T154">
                    <a:pos x="T56" y="T57"/>
                  </a:cxn>
                  <a:cxn ang="T155">
                    <a:pos x="T58" y="T59"/>
                  </a:cxn>
                  <a:cxn ang="T156">
                    <a:pos x="T60" y="T61"/>
                  </a:cxn>
                  <a:cxn ang="T157">
                    <a:pos x="T62" y="T63"/>
                  </a:cxn>
                  <a:cxn ang="T158">
                    <a:pos x="T64" y="T65"/>
                  </a:cxn>
                  <a:cxn ang="T159">
                    <a:pos x="T66" y="T67"/>
                  </a:cxn>
                  <a:cxn ang="T160">
                    <a:pos x="T68" y="T69"/>
                  </a:cxn>
                  <a:cxn ang="T161">
                    <a:pos x="T70" y="T71"/>
                  </a:cxn>
                  <a:cxn ang="T162">
                    <a:pos x="T72" y="T73"/>
                  </a:cxn>
                  <a:cxn ang="T163">
                    <a:pos x="T74" y="T75"/>
                  </a:cxn>
                  <a:cxn ang="T164">
                    <a:pos x="T76" y="T77"/>
                  </a:cxn>
                  <a:cxn ang="T165">
                    <a:pos x="T78" y="T79"/>
                  </a:cxn>
                  <a:cxn ang="T166">
                    <a:pos x="T80" y="T81"/>
                  </a:cxn>
                  <a:cxn ang="T167">
                    <a:pos x="T82" y="T83"/>
                  </a:cxn>
                  <a:cxn ang="T168">
                    <a:pos x="T84" y="T85"/>
                  </a:cxn>
                  <a:cxn ang="T169">
                    <a:pos x="T86" y="T87"/>
                  </a:cxn>
                  <a:cxn ang="T170">
                    <a:pos x="T88" y="T89"/>
                  </a:cxn>
                  <a:cxn ang="T171">
                    <a:pos x="T90" y="T91"/>
                  </a:cxn>
                  <a:cxn ang="T172">
                    <a:pos x="T92" y="T93"/>
                  </a:cxn>
                  <a:cxn ang="T173">
                    <a:pos x="T94" y="T95"/>
                  </a:cxn>
                  <a:cxn ang="T174">
                    <a:pos x="T96" y="T97"/>
                  </a:cxn>
                  <a:cxn ang="T175">
                    <a:pos x="T98" y="T99"/>
                  </a:cxn>
                  <a:cxn ang="T176">
                    <a:pos x="T100" y="T101"/>
                  </a:cxn>
                  <a:cxn ang="T177">
                    <a:pos x="T102" y="T103"/>
                  </a:cxn>
                  <a:cxn ang="T178">
                    <a:pos x="T104" y="T105"/>
                  </a:cxn>
                  <a:cxn ang="T179">
                    <a:pos x="T106" y="T107"/>
                  </a:cxn>
                  <a:cxn ang="T180">
                    <a:pos x="T108" y="T109"/>
                  </a:cxn>
                  <a:cxn ang="T181">
                    <a:pos x="T110" y="T111"/>
                  </a:cxn>
                  <a:cxn ang="T182">
                    <a:pos x="T112" y="T113"/>
                  </a:cxn>
                  <a:cxn ang="T183">
                    <a:pos x="T114" y="T115"/>
                  </a:cxn>
                  <a:cxn ang="T184">
                    <a:pos x="T116" y="T117"/>
                  </a:cxn>
                  <a:cxn ang="T185">
                    <a:pos x="T118" y="T119"/>
                  </a:cxn>
                  <a:cxn ang="T186">
                    <a:pos x="T120" y="T121"/>
                  </a:cxn>
                  <a:cxn ang="T187">
                    <a:pos x="T122" y="T123"/>
                  </a:cxn>
                  <a:cxn ang="T188">
                    <a:pos x="T124" y="T125"/>
                  </a:cxn>
                </a:cxnLst>
                <a:rect l="0" t="0" r="r" b="b"/>
                <a:pathLst>
                  <a:path w="717" h="431">
                    <a:moveTo>
                      <a:pt x="693" y="216"/>
                    </a:moveTo>
                    <a:lnTo>
                      <a:pt x="687" y="257"/>
                    </a:lnTo>
                    <a:lnTo>
                      <a:pt x="669" y="293"/>
                    </a:lnTo>
                    <a:lnTo>
                      <a:pt x="633" y="329"/>
                    </a:lnTo>
                    <a:lnTo>
                      <a:pt x="598" y="359"/>
                    </a:lnTo>
                    <a:lnTo>
                      <a:pt x="544" y="383"/>
                    </a:lnTo>
                    <a:lnTo>
                      <a:pt x="490" y="401"/>
                    </a:lnTo>
                    <a:lnTo>
                      <a:pt x="424" y="413"/>
                    </a:lnTo>
                    <a:lnTo>
                      <a:pt x="359" y="419"/>
                    </a:lnTo>
                    <a:lnTo>
                      <a:pt x="293" y="413"/>
                    </a:lnTo>
                    <a:lnTo>
                      <a:pt x="227" y="401"/>
                    </a:lnTo>
                    <a:lnTo>
                      <a:pt x="173" y="383"/>
                    </a:lnTo>
                    <a:lnTo>
                      <a:pt x="119" y="359"/>
                    </a:lnTo>
                    <a:lnTo>
                      <a:pt x="84" y="329"/>
                    </a:lnTo>
                    <a:lnTo>
                      <a:pt x="48" y="293"/>
                    </a:lnTo>
                    <a:lnTo>
                      <a:pt x="30" y="257"/>
                    </a:lnTo>
                    <a:lnTo>
                      <a:pt x="24" y="216"/>
                    </a:lnTo>
                    <a:lnTo>
                      <a:pt x="30" y="174"/>
                    </a:lnTo>
                    <a:lnTo>
                      <a:pt x="48" y="138"/>
                    </a:lnTo>
                    <a:lnTo>
                      <a:pt x="84" y="102"/>
                    </a:lnTo>
                    <a:lnTo>
                      <a:pt x="119" y="72"/>
                    </a:lnTo>
                    <a:lnTo>
                      <a:pt x="173" y="48"/>
                    </a:lnTo>
                    <a:lnTo>
                      <a:pt x="227" y="30"/>
                    </a:lnTo>
                    <a:lnTo>
                      <a:pt x="293" y="18"/>
                    </a:lnTo>
                    <a:lnTo>
                      <a:pt x="359" y="12"/>
                    </a:lnTo>
                    <a:lnTo>
                      <a:pt x="418" y="18"/>
                    </a:lnTo>
                    <a:lnTo>
                      <a:pt x="478" y="30"/>
                    </a:lnTo>
                    <a:lnTo>
                      <a:pt x="532" y="48"/>
                    </a:lnTo>
                    <a:lnTo>
                      <a:pt x="580" y="66"/>
                    </a:lnTo>
                    <a:lnTo>
                      <a:pt x="586" y="48"/>
                    </a:lnTo>
                    <a:lnTo>
                      <a:pt x="478" y="12"/>
                    </a:lnTo>
                    <a:lnTo>
                      <a:pt x="418" y="6"/>
                    </a:lnTo>
                    <a:lnTo>
                      <a:pt x="359" y="0"/>
                    </a:lnTo>
                    <a:lnTo>
                      <a:pt x="287" y="6"/>
                    </a:lnTo>
                    <a:lnTo>
                      <a:pt x="221" y="18"/>
                    </a:lnTo>
                    <a:lnTo>
                      <a:pt x="161" y="36"/>
                    </a:lnTo>
                    <a:lnTo>
                      <a:pt x="107" y="66"/>
                    </a:lnTo>
                    <a:lnTo>
                      <a:pt x="60" y="96"/>
                    </a:lnTo>
                    <a:lnTo>
                      <a:pt x="30" y="132"/>
                    </a:lnTo>
                    <a:lnTo>
                      <a:pt x="6" y="174"/>
                    </a:lnTo>
                    <a:lnTo>
                      <a:pt x="0" y="216"/>
                    </a:lnTo>
                    <a:lnTo>
                      <a:pt x="6" y="257"/>
                    </a:lnTo>
                    <a:lnTo>
                      <a:pt x="30" y="299"/>
                    </a:lnTo>
                    <a:lnTo>
                      <a:pt x="60" y="335"/>
                    </a:lnTo>
                    <a:lnTo>
                      <a:pt x="107" y="371"/>
                    </a:lnTo>
                    <a:lnTo>
                      <a:pt x="161" y="395"/>
                    </a:lnTo>
                    <a:lnTo>
                      <a:pt x="221" y="413"/>
                    </a:lnTo>
                    <a:lnTo>
                      <a:pt x="287" y="425"/>
                    </a:lnTo>
                    <a:lnTo>
                      <a:pt x="359" y="431"/>
                    </a:lnTo>
                    <a:lnTo>
                      <a:pt x="430" y="425"/>
                    </a:lnTo>
                    <a:lnTo>
                      <a:pt x="496" y="413"/>
                    </a:lnTo>
                    <a:lnTo>
                      <a:pt x="562" y="395"/>
                    </a:lnTo>
                    <a:lnTo>
                      <a:pt x="610" y="371"/>
                    </a:lnTo>
                    <a:lnTo>
                      <a:pt x="657" y="335"/>
                    </a:lnTo>
                    <a:lnTo>
                      <a:pt x="687" y="299"/>
                    </a:lnTo>
                    <a:lnTo>
                      <a:pt x="711" y="257"/>
                    </a:lnTo>
                    <a:lnTo>
                      <a:pt x="717" y="216"/>
                    </a:lnTo>
                    <a:lnTo>
                      <a:pt x="717" y="204"/>
                    </a:lnTo>
                    <a:lnTo>
                      <a:pt x="711" y="192"/>
                    </a:lnTo>
                    <a:lnTo>
                      <a:pt x="687" y="198"/>
                    </a:lnTo>
                    <a:lnTo>
                      <a:pt x="693" y="210"/>
                    </a:lnTo>
                    <a:lnTo>
                      <a:pt x="693" y="216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0" name="Freeform 44"/>
              <p:cNvSpPr>
                <a:spLocks/>
              </p:cNvSpPr>
              <p:nvPr/>
            </p:nvSpPr>
            <p:spPr bwMode="hidden">
              <a:xfrm>
                <a:off x="4349" y="3510"/>
                <a:ext cx="909" cy="533"/>
              </a:xfrm>
              <a:custGeom>
                <a:avLst/>
                <a:gdLst/>
                <a:ahLst/>
                <a:cxnLst>
                  <a:cxn ang="0">
                    <a:pos x="616" y="0"/>
                  </a:cxn>
                  <a:cxn ang="0">
                    <a:pos x="616" y="18"/>
                  </a:cxn>
                  <a:cxn ang="0">
                    <a:pos x="724" y="60"/>
                  </a:cxn>
                  <a:cxn ang="0">
                    <a:pos x="765" y="84"/>
                  </a:cxn>
                  <a:cxn ang="0">
                    <a:pos x="807" y="114"/>
                  </a:cxn>
                  <a:cxn ang="0">
                    <a:pos x="837" y="144"/>
                  </a:cxn>
                  <a:cxn ang="0">
                    <a:pos x="861" y="180"/>
                  </a:cxn>
                  <a:cxn ang="0">
                    <a:pos x="873" y="216"/>
                  </a:cxn>
                  <a:cxn ang="0">
                    <a:pos x="879" y="258"/>
                  </a:cxn>
                  <a:cxn ang="0">
                    <a:pos x="873" y="311"/>
                  </a:cxn>
                  <a:cxn ang="0">
                    <a:pos x="843" y="359"/>
                  </a:cxn>
                  <a:cxn ang="0">
                    <a:pos x="807" y="401"/>
                  </a:cxn>
                  <a:cxn ang="0">
                    <a:pos x="753" y="443"/>
                  </a:cxn>
                  <a:cxn ang="0">
                    <a:pos x="694" y="473"/>
                  </a:cxn>
                  <a:cxn ang="0">
                    <a:pos x="622" y="497"/>
                  </a:cxn>
                  <a:cxn ang="0">
                    <a:pos x="538" y="509"/>
                  </a:cxn>
                  <a:cxn ang="0">
                    <a:pos x="455" y="515"/>
                  </a:cxn>
                  <a:cxn ang="0">
                    <a:pos x="371" y="509"/>
                  </a:cxn>
                  <a:cxn ang="0">
                    <a:pos x="287" y="497"/>
                  </a:cxn>
                  <a:cxn ang="0">
                    <a:pos x="215" y="473"/>
                  </a:cxn>
                  <a:cxn ang="0">
                    <a:pos x="156" y="443"/>
                  </a:cxn>
                  <a:cxn ang="0">
                    <a:pos x="102" y="401"/>
                  </a:cxn>
                  <a:cxn ang="0">
                    <a:pos x="66" y="359"/>
                  </a:cxn>
                  <a:cxn ang="0">
                    <a:pos x="36" y="311"/>
                  </a:cxn>
                  <a:cxn ang="0">
                    <a:pos x="30" y="258"/>
                  </a:cxn>
                  <a:cxn ang="0">
                    <a:pos x="36" y="222"/>
                  </a:cxn>
                  <a:cxn ang="0">
                    <a:pos x="48" y="186"/>
                  </a:cxn>
                  <a:cxn ang="0">
                    <a:pos x="66" y="156"/>
                  </a:cxn>
                  <a:cxn ang="0">
                    <a:pos x="90" y="126"/>
                  </a:cxn>
                  <a:cxn ang="0">
                    <a:pos x="66" y="114"/>
                  </a:cxn>
                  <a:cxn ang="0">
                    <a:pos x="36" y="144"/>
                  </a:cxn>
                  <a:cxn ang="0">
                    <a:pos x="18" y="180"/>
                  </a:cxn>
                  <a:cxn ang="0">
                    <a:pos x="6" y="216"/>
                  </a:cxn>
                  <a:cxn ang="0">
                    <a:pos x="0" y="258"/>
                  </a:cxn>
                  <a:cxn ang="0">
                    <a:pos x="12" y="311"/>
                  </a:cxn>
                  <a:cxn ang="0">
                    <a:pos x="36" y="365"/>
                  </a:cxn>
                  <a:cxn ang="0">
                    <a:pos x="78" y="413"/>
                  </a:cxn>
                  <a:cxn ang="0">
                    <a:pos x="132" y="449"/>
                  </a:cxn>
                  <a:cxn ang="0">
                    <a:pos x="203" y="485"/>
                  </a:cxn>
                  <a:cxn ang="0">
                    <a:pos x="275" y="509"/>
                  </a:cxn>
                  <a:cxn ang="0">
                    <a:pos x="365" y="527"/>
                  </a:cxn>
                  <a:cxn ang="0">
                    <a:pos x="455" y="533"/>
                  </a:cxn>
                  <a:cxn ang="0">
                    <a:pos x="544" y="527"/>
                  </a:cxn>
                  <a:cxn ang="0">
                    <a:pos x="634" y="509"/>
                  </a:cxn>
                  <a:cxn ang="0">
                    <a:pos x="712" y="485"/>
                  </a:cxn>
                  <a:cxn ang="0">
                    <a:pos x="777" y="449"/>
                  </a:cxn>
                  <a:cxn ang="0">
                    <a:pos x="831" y="413"/>
                  </a:cxn>
                  <a:cxn ang="0">
                    <a:pos x="873" y="365"/>
                  </a:cxn>
                  <a:cxn ang="0">
                    <a:pos x="897" y="311"/>
                  </a:cxn>
                  <a:cxn ang="0">
                    <a:pos x="909" y="258"/>
                  </a:cxn>
                  <a:cxn ang="0">
                    <a:pos x="903" y="216"/>
                  </a:cxn>
                  <a:cxn ang="0">
                    <a:pos x="885" y="174"/>
                  </a:cxn>
                  <a:cxn ang="0">
                    <a:pos x="861" y="132"/>
                  </a:cxn>
                  <a:cxn ang="0">
                    <a:pos x="825" y="102"/>
                  </a:cxn>
                  <a:cxn ang="0">
                    <a:pos x="783" y="66"/>
                  </a:cxn>
                  <a:cxn ang="0">
                    <a:pos x="735" y="42"/>
                  </a:cxn>
                  <a:cxn ang="0">
                    <a:pos x="616" y="0"/>
                  </a:cxn>
                  <a:cxn ang="0">
                    <a:pos x="616" y="0"/>
                  </a:cxn>
                </a:cxnLst>
                <a:rect l="0" t="0" r="r" b="b"/>
                <a:pathLst>
                  <a:path w="909" h="533">
                    <a:moveTo>
                      <a:pt x="616" y="0"/>
                    </a:moveTo>
                    <a:lnTo>
                      <a:pt x="616" y="18"/>
                    </a:lnTo>
                    <a:lnTo>
                      <a:pt x="724" y="60"/>
                    </a:lnTo>
                    <a:lnTo>
                      <a:pt x="765" y="84"/>
                    </a:lnTo>
                    <a:lnTo>
                      <a:pt x="807" y="114"/>
                    </a:lnTo>
                    <a:lnTo>
                      <a:pt x="837" y="144"/>
                    </a:lnTo>
                    <a:lnTo>
                      <a:pt x="861" y="180"/>
                    </a:lnTo>
                    <a:lnTo>
                      <a:pt x="873" y="216"/>
                    </a:lnTo>
                    <a:lnTo>
                      <a:pt x="879" y="258"/>
                    </a:lnTo>
                    <a:lnTo>
                      <a:pt x="873" y="311"/>
                    </a:lnTo>
                    <a:lnTo>
                      <a:pt x="843" y="359"/>
                    </a:lnTo>
                    <a:lnTo>
                      <a:pt x="807" y="401"/>
                    </a:lnTo>
                    <a:lnTo>
                      <a:pt x="753" y="443"/>
                    </a:lnTo>
                    <a:lnTo>
                      <a:pt x="694" y="473"/>
                    </a:lnTo>
                    <a:lnTo>
                      <a:pt x="622" y="497"/>
                    </a:lnTo>
                    <a:lnTo>
                      <a:pt x="538" y="509"/>
                    </a:lnTo>
                    <a:lnTo>
                      <a:pt x="455" y="515"/>
                    </a:lnTo>
                    <a:lnTo>
                      <a:pt x="371" y="509"/>
                    </a:lnTo>
                    <a:lnTo>
                      <a:pt x="287" y="497"/>
                    </a:lnTo>
                    <a:lnTo>
                      <a:pt x="215" y="473"/>
                    </a:lnTo>
                    <a:lnTo>
                      <a:pt x="156" y="443"/>
                    </a:lnTo>
                    <a:lnTo>
                      <a:pt x="102" y="401"/>
                    </a:lnTo>
                    <a:lnTo>
                      <a:pt x="66" y="359"/>
                    </a:lnTo>
                    <a:lnTo>
                      <a:pt x="36" y="311"/>
                    </a:lnTo>
                    <a:lnTo>
                      <a:pt x="30" y="258"/>
                    </a:lnTo>
                    <a:lnTo>
                      <a:pt x="36" y="222"/>
                    </a:lnTo>
                    <a:lnTo>
                      <a:pt x="48" y="186"/>
                    </a:lnTo>
                    <a:lnTo>
                      <a:pt x="66" y="156"/>
                    </a:lnTo>
                    <a:lnTo>
                      <a:pt x="90" y="126"/>
                    </a:lnTo>
                    <a:lnTo>
                      <a:pt x="66" y="114"/>
                    </a:lnTo>
                    <a:lnTo>
                      <a:pt x="36" y="144"/>
                    </a:lnTo>
                    <a:lnTo>
                      <a:pt x="18" y="180"/>
                    </a:lnTo>
                    <a:lnTo>
                      <a:pt x="6" y="216"/>
                    </a:lnTo>
                    <a:lnTo>
                      <a:pt x="0" y="258"/>
                    </a:lnTo>
                    <a:lnTo>
                      <a:pt x="12" y="311"/>
                    </a:lnTo>
                    <a:lnTo>
                      <a:pt x="36" y="365"/>
                    </a:lnTo>
                    <a:lnTo>
                      <a:pt x="78" y="413"/>
                    </a:lnTo>
                    <a:lnTo>
                      <a:pt x="132" y="449"/>
                    </a:lnTo>
                    <a:lnTo>
                      <a:pt x="203" y="485"/>
                    </a:lnTo>
                    <a:lnTo>
                      <a:pt x="275" y="509"/>
                    </a:lnTo>
                    <a:lnTo>
                      <a:pt x="365" y="527"/>
                    </a:lnTo>
                    <a:lnTo>
                      <a:pt x="455" y="533"/>
                    </a:lnTo>
                    <a:lnTo>
                      <a:pt x="544" y="527"/>
                    </a:lnTo>
                    <a:lnTo>
                      <a:pt x="634" y="509"/>
                    </a:lnTo>
                    <a:lnTo>
                      <a:pt x="712" y="485"/>
                    </a:lnTo>
                    <a:lnTo>
                      <a:pt x="777" y="449"/>
                    </a:lnTo>
                    <a:lnTo>
                      <a:pt x="831" y="413"/>
                    </a:lnTo>
                    <a:lnTo>
                      <a:pt x="873" y="365"/>
                    </a:lnTo>
                    <a:lnTo>
                      <a:pt x="897" y="311"/>
                    </a:lnTo>
                    <a:lnTo>
                      <a:pt x="909" y="258"/>
                    </a:lnTo>
                    <a:lnTo>
                      <a:pt x="903" y="216"/>
                    </a:lnTo>
                    <a:lnTo>
                      <a:pt x="885" y="174"/>
                    </a:lnTo>
                    <a:lnTo>
                      <a:pt x="861" y="132"/>
                    </a:lnTo>
                    <a:lnTo>
                      <a:pt x="825" y="102"/>
                    </a:lnTo>
                    <a:lnTo>
                      <a:pt x="783" y="66"/>
                    </a:lnTo>
                    <a:lnTo>
                      <a:pt x="735" y="42"/>
                    </a:lnTo>
                    <a:lnTo>
                      <a:pt x="616" y="0"/>
                    </a:lnTo>
                    <a:lnTo>
                      <a:pt x="61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31" name="Freeform 45"/>
              <p:cNvSpPr>
                <a:spLocks/>
              </p:cNvSpPr>
              <p:nvPr/>
            </p:nvSpPr>
            <p:spPr bwMode="hidden">
              <a:xfrm>
                <a:off x="4564" y="3492"/>
                <a:ext cx="365" cy="66"/>
              </a:xfrm>
              <a:custGeom>
                <a:avLst/>
                <a:gdLst/>
                <a:ahLst/>
                <a:cxnLst>
                  <a:cxn ang="0">
                    <a:pos x="240" y="18"/>
                  </a:cxn>
                  <a:cxn ang="0">
                    <a:pos x="299" y="24"/>
                  </a:cxn>
                  <a:cxn ang="0">
                    <a:pos x="359" y="30"/>
                  </a:cxn>
                  <a:cxn ang="0">
                    <a:pos x="365" y="12"/>
                  </a:cxn>
                  <a:cxn ang="0">
                    <a:pos x="305" y="6"/>
                  </a:cxn>
                  <a:cxn ang="0">
                    <a:pos x="240" y="0"/>
                  </a:cxn>
                  <a:cxn ang="0">
                    <a:pos x="174" y="6"/>
                  </a:cxn>
                  <a:cxn ang="0">
                    <a:pos x="114" y="12"/>
                  </a:cxn>
                  <a:cxn ang="0">
                    <a:pos x="0" y="42"/>
                  </a:cxn>
                  <a:cxn ang="0">
                    <a:pos x="0" y="66"/>
                  </a:cxn>
                  <a:cxn ang="0">
                    <a:pos x="54" y="48"/>
                  </a:cxn>
                  <a:cxn ang="0">
                    <a:pos x="114" y="30"/>
                  </a:cxn>
                  <a:cxn ang="0">
                    <a:pos x="174" y="24"/>
                  </a:cxn>
                  <a:cxn ang="0">
                    <a:pos x="240" y="18"/>
                  </a:cxn>
                  <a:cxn ang="0">
                    <a:pos x="240" y="18"/>
                  </a:cxn>
                </a:cxnLst>
                <a:rect l="0" t="0" r="r" b="b"/>
                <a:pathLst>
                  <a:path w="365" h="66">
                    <a:moveTo>
                      <a:pt x="240" y="18"/>
                    </a:moveTo>
                    <a:lnTo>
                      <a:pt x="299" y="24"/>
                    </a:lnTo>
                    <a:lnTo>
                      <a:pt x="359" y="30"/>
                    </a:lnTo>
                    <a:lnTo>
                      <a:pt x="365" y="12"/>
                    </a:lnTo>
                    <a:lnTo>
                      <a:pt x="305" y="6"/>
                    </a:lnTo>
                    <a:lnTo>
                      <a:pt x="240" y="0"/>
                    </a:lnTo>
                    <a:lnTo>
                      <a:pt x="174" y="6"/>
                    </a:lnTo>
                    <a:lnTo>
                      <a:pt x="114" y="12"/>
                    </a:lnTo>
                    <a:lnTo>
                      <a:pt x="0" y="42"/>
                    </a:lnTo>
                    <a:lnTo>
                      <a:pt x="0" y="66"/>
                    </a:lnTo>
                    <a:lnTo>
                      <a:pt x="54" y="48"/>
                    </a:lnTo>
                    <a:lnTo>
                      <a:pt x="114" y="30"/>
                    </a:lnTo>
                    <a:lnTo>
                      <a:pt x="174" y="24"/>
                    </a:lnTo>
                    <a:lnTo>
                      <a:pt x="240" y="18"/>
                    </a:lnTo>
                    <a:lnTo>
                      <a:pt x="240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32" name="Freeform 46"/>
              <p:cNvSpPr>
                <a:spLocks/>
              </p:cNvSpPr>
              <p:nvPr/>
            </p:nvSpPr>
            <p:spPr bwMode="hidden">
              <a:xfrm>
                <a:off x="4463" y="3558"/>
                <a:ext cx="66" cy="48"/>
              </a:xfrm>
              <a:custGeom>
                <a:avLst/>
                <a:gdLst/>
                <a:ahLst/>
                <a:cxnLst>
                  <a:cxn ang="0">
                    <a:pos x="66" y="18"/>
                  </a:cxn>
                  <a:cxn ang="0">
                    <a:pos x="48" y="0"/>
                  </a:cxn>
                  <a:cxn ang="0">
                    <a:pos x="24" y="12"/>
                  </a:cxn>
                  <a:cxn ang="0">
                    <a:pos x="0" y="30"/>
                  </a:cxn>
                  <a:cxn ang="0">
                    <a:pos x="12" y="48"/>
                  </a:cxn>
                  <a:cxn ang="0">
                    <a:pos x="42" y="30"/>
                  </a:cxn>
                  <a:cxn ang="0">
                    <a:pos x="66" y="18"/>
                  </a:cxn>
                  <a:cxn ang="0">
                    <a:pos x="66" y="18"/>
                  </a:cxn>
                </a:cxnLst>
                <a:rect l="0" t="0" r="r" b="b"/>
                <a:pathLst>
                  <a:path w="66" h="48">
                    <a:moveTo>
                      <a:pt x="66" y="18"/>
                    </a:moveTo>
                    <a:lnTo>
                      <a:pt x="48" y="0"/>
                    </a:lnTo>
                    <a:lnTo>
                      <a:pt x="24" y="12"/>
                    </a:lnTo>
                    <a:lnTo>
                      <a:pt x="0" y="30"/>
                    </a:lnTo>
                    <a:lnTo>
                      <a:pt x="12" y="48"/>
                    </a:lnTo>
                    <a:lnTo>
                      <a:pt x="42" y="30"/>
                    </a:lnTo>
                    <a:lnTo>
                      <a:pt x="66" y="18"/>
                    </a:lnTo>
                    <a:lnTo>
                      <a:pt x="66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33" name="Oval 47"/>
              <p:cNvSpPr>
                <a:spLocks noChangeArrowheads="1"/>
              </p:cNvSpPr>
              <p:nvPr/>
            </p:nvSpPr>
            <p:spPr bwMode="hidden">
              <a:xfrm>
                <a:off x="4546" y="3608"/>
                <a:ext cx="518" cy="31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34" name="Oval 48"/>
              <p:cNvSpPr>
                <a:spLocks noChangeArrowheads="1"/>
              </p:cNvSpPr>
              <p:nvPr/>
            </p:nvSpPr>
            <p:spPr bwMode="hidden">
              <a:xfrm>
                <a:off x="4578" y="3630"/>
                <a:ext cx="446" cy="271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35" name="Oval 49"/>
              <p:cNvSpPr>
                <a:spLocks noChangeArrowheads="1"/>
              </p:cNvSpPr>
              <p:nvPr/>
            </p:nvSpPr>
            <p:spPr bwMode="hidden">
              <a:xfrm>
                <a:off x="4610" y="3650"/>
                <a:ext cx="386" cy="233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36" name="Oval 50"/>
              <p:cNvSpPr>
                <a:spLocks noChangeArrowheads="1"/>
              </p:cNvSpPr>
              <p:nvPr/>
            </p:nvSpPr>
            <p:spPr bwMode="hidden">
              <a:xfrm>
                <a:off x="4654" y="3678"/>
                <a:ext cx="298" cy="177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37" name="Oval 51"/>
              <p:cNvSpPr>
                <a:spLocks noChangeArrowheads="1"/>
              </p:cNvSpPr>
              <p:nvPr/>
            </p:nvSpPr>
            <p:spPr bwMode="hidden">
              <a:xfrm>
                <a:off x="4690" y="3698"/>
                <a:ext cx="222" cy="139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38" name="Oval 52"/>
              <p:cNvSpPr>
                <a:spLocks noChangeArrowheads="1"/>
              </p:cNvSpPr>
              <p:nvPr/>
            </p:nvSpPr>
            <p:spPr bwMode="hidden">
              <a:xfrm>
                <a:off x="4738" y="3728"/>
                <a:ext cx="126" cy="81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</p:grpSp>
        <p:grpSp>
          <p:nvGrpSpPr>
            <p:cNvPr id="9" name="Group 53"/>
            <p:cNvGrpSpPr>
              <a:grpSpLocks/>
            </p:cNvGrpSpPr>
            <p:nvPr userDrawn="1"/>
          </p:nvGrpSpPr>
          <p:grpSpPr bwMode="auto">
            <a:xfrm>
              <a:off x="5280" y="3024"/>
              <a:ext cx="425" cy="258"/>
              <a:chOff x="5280" y="3024"/>
              <a:chExt cx="425" cy="258"/>
            </a:xfrm>
          </p:grpSpPr>
          <p:sp>
            <p:nvSpPr>
              <p:cNvPr id="10" name="Freeform 54"/>
              <p:cNvSpPr>
                <a:spLocks/>
              </p:cNvSpPr>
              <p:nvPr/>
            </p:nvSpPr>
            <p:spPr bwMode="hidden">
              <a:xfrm>
                <a:off x="5280" y="3186"/>
                <a:ext cx="383" cy="96"/>
              </a:xfrm>
              <a:custGeom>
                <a:avLst/>
                <a:gdLst>
                  <a:gd name="T0" fmla="*/ 226 w 382"/>
                  <a:gd name="T1" fmla="*/ 96 h 96"/>
                  <a:gd name="T2" fmla="*/ 143 w 382"/>
                  <a:gd name="T3" fmla="*/ 90 h 96"/>
                  <a:gd name="T4" fmla="*/ 83 w 382"/>
                  <a:gd name="T5" fmla="*/ 66 h 96"/>
                  <a:gd name="T6" fmla="*/ 35 w 382"/>
                  <a:gd name="T7" fmla="*/ 36 h 96"/>
                  <a:gd name="T8" fmla="*/ 6 w 382"/>
                  <a:gd name="T9" fmla="*/ 0 h 96"/>
                  <a:gd name="T10" fmla="*/ 0 w 382"/>
                  <a:gd name="T11" fmla="*/ 6 h 96"/>
                  <a:gd name="T12" fmla="*/ 29 w 382"/>
                  <a:gd name="T13" fmla="*/ 42 h 96"/>
                  <a:gd name="T14" fmla="*/ 77 w 382"/>
                  <a:gd name="T15" fmla="*/ 72 h 96"/>
                  <a:gd name="T16" fmla="*/ 137 w 382"/>
                  <a:gd name="T17" fmla="*/ 90 h 96"/>
                  <a:gd name="T18" fmla="*/ 226 w 382"/>
                  <a:gd name="T19" fmla="*/ 96 h 96"/>
                  <a:gd name="T20" fmla="*/ 280 w 382"/>
                  <a:gd name="T21" fmla="*/ 90 h 96"/>
                  <a:gd name="T22" fmla="*/ 328 w 382"/>
                  <a:gd name="T23" fmla="*/ 84 h 96"/>
                  <a:gd name="T24" fmla="*/ 369 w 382"/>
                  <a:gd name="T25" fmla="*/ 66 h 96"/>
                  <a:gd name="T26" fmla="*/ 399 w 382"/>
                  <a:gd name="T27" fmla="*/ 42 h 96"/>
                  <a:gd name="T28" fmla="*/ 393 w 382"/>
                  <a:gd name="T29" fmla="*/ 42 h 96"/>
                  <a:gd name="T30" fmla="*/ 363 w 382"/>
                  <a:gd name="T31" fmla="*/ 66 h 96"/>
                  <a:gd name="T32" fmla="*/ 322 w 382"/>
                  <a:gd name="T33" fmla="*/ 78 h 96"/>
                  <a:gd name="T34" fmla="*/ 280 w 382"/>
                  <a:gd name="T35" fmla="*/ 90 h 96"/>
                  <a:gd name="T36" fmla="*/ 226 w 382"/>
                  <a:gd name="T37" fmla="*/ 96 h 96"/>
                  <a:gd name="T38" fmla="*/ 226 w 382"/>
                  <a:gd name="T39" fmla="*/ 96 h 9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382" h="96">
                    <a:moveTo>
                      <a:pt x="209" y="96"/>
                    </a:moveTo>
                    <a:lnTo>
                      <a:pt x="143" y="90"/>
                    </a:lnTo>
                    <a:lnTo>
                      <a:pt x="83" y="66"/>
                    </a:lnTo>
                    <a:lnTo>
                      <a:pt x="35" y="36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9" y="42"/>
                    </a:lnTo>
                    <a:lnTo>
                      <a:pt x="77" y="72"/>
                    </a:lnTo>
                    <a:lnTo>
                      <a:pt x="137" y="90"/>
                    </a:lnTo>
                    <a:lnTo>
                      <a:pt x="209" y="96"/>
                    </a:lnTo>
                    <a:lnTo>
                      <a:pt x="263" y="90"/>
                    </a:lnTo>
                    <a:lnTo>
                      <a:pt x="311" y="84"/>
                    </a:lnTo>
                    <a:lnTo>
                      <a:pt x="352" y="66"/>
                    </a:lnTo>
                    <a:lnTo>
                      <a:pt x="382" y="42"/>
                    </a:lnTo>
                    <a:lnTo>
                      <a:pt x="376" y="42"/>
                    </a:lnTo>
                    <a:lnTo>
                      <a:pt x="346" y="66"/>
                    </a:lnTo>
                    <a:lnTo>
                      <a:pt x="305" y="78"/>
                    </a:lnTo>
                    <a:lnTo>
                      <a:pt x="263" y="90"/>
                    </a:lnTo>
                    <a:lnTo>
                      <a:pt x="209" y="9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1" name="Freeform 55"/>
              <p:cNvSpPr>
                <a:spLocks/>
              </p:cNvSpPr>
              <p:nvPr/>
            </p:nvSpPr>
            <p:spPr bwMode="hidden">
              <a:xfrm>
                <a:off x="5315" y="3024"/>
                <a:ext cx="258" cy="54"/>
              </a:xfrm>
              <a:custGeom>
                <a:avLst/>
                <a:gdLst>
                  <a:gd name="T0" fmla="*/ 174 w 258"/>
                  <a:gd name="T1" fmla="*/ 0 h 54"/>
                  <a:gd name="T2" fmla="*/ 216 w 258"/>
                  <a:gd name="T3" fmla="*/ 6 h 54"/>
                  <a:gd name="T4" fmla="*/ 258 w 258"/>
                  <a:gd name="T5" fmla="*/ 12 h 54"/>
                  <a:gd name="T6" fmla="*/ 252 w 258"/>
                  <a:gd name="T7" fmla="*/ 6 h 54"/>
                  <a:gd name="T8" fmla="*/ 216 w 258"/>
                  <a:gd name="T9" fmla="*/ 0 h 54"/>
                  <a:gd name="T10" fmla="*/ 174 w 258"/>
                  <a:gd name="T11" fmla="*/ 0 h 54"/>
                  <a:gd name="T12" fmla="*/ 120 w 258"/>
                  <a:gd name="T13" fmla="*/ 6 h 54"/>
                  <a:gd name="T14" fmla="*/ 78 w 258"/>
                  <a:gd name="T15" fmla="*/ 12 h 54"/>
                  <a:gd name="T16" fmla="*/ 36 w 258"/>
                  <a:gd name="T17" fmla="*/ 30 h 54"/>
                  <a:gd name="T18" fmla="*/ 0 w 258"/>
                  <a:gd name="T19" fmla="*/ 48 h 54"/>
                  <a:gd name="T20" fmla="*/ 6 w 258"/>
                  <a:gd name="T21" fmla="*/ 54 h 54"/>
                  <a:gd name="T22" fmla="*/ 36 w 258"/>
                  <a:gd name="T23" fmla="*/ 36 h 54"/>
                  <a:gd name="T24" fmla="*/ 78 w 258"/>
                  <a:gd name="T25" fmla="*/ 18 h 54"/>
                  <a:gd name="T26" fmla="*/ 120 w 258"/>
                  <a:gd name="T27" fmla="*/ 6 h 54"/>
                  <a:gd name="T28" fmla="*/ 174 w 258"/>
                  <a:gd name="T29" fmla="*/ 0 h 54"/>
                  <a:gd name="T30" fmla="*/ 174 w 258"/>
                  <a:gd name="T31" fmla="*/ 0 h 54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258" h="54">
                    <a:moveTo>
                      <a:pt x="174" y="0"/>
                    </a:moveTo>
                    <a:lnTo>
                      <a:pt x="216" y="6"/>
                    </a:lnTo>
                    <a:lnTo>
                      <a:pt x="258" y="12"/>
                    </a:lnTo>
                    <a:lnTo>
                      <a:pt x="252" y="6"/>
                    </a:lnTo>
                    <a:lnTo>
                      <a:pt x="216" y="0"/>
                    </a:lnTo>
                    <a:lnTo>
                      <a:pt x="174" y="0"/>
                    </a:lnTo>
                    <a:lnTo>
                      <a:pt x="120" y="6"/>
                    </a:lnTo>
                    <a:lnTo>
                      <a:pt x="78" y="12"/>
                    </a:lnTo>
                    <a:lnTo>
                      <a:pt x="36" y="30"/>
                    </a:lnTo>
                    <a:lnTo>
                      <a:pt x="0" y="48"/>
                    </a:lnTo>
                    <a:lnTo>
                      <a:pt x="6" y="54"/>
                    </a:lnTo>
                    <a:lnTo>
                      <a:pt x="36" y="36"/>
                    </a:lnTo>
                    <a:lnTo>
                      <a:pt x="78" y="18"/>
                    </a:lnTo>
                    <a:lnTo>
                      <a:pt x="120" y="6"/>
                    </a:lnTo>
                    <a:lnTo>
                      <a:pt x="17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2" name="Freeform 56"/>
              <p:cNvSpPr>
                <a:spLocks/>
              </p:cNvSpPr>
              <p:nvPr/>
            </p:nvSpPr>
            <p:spPr bwMode="hidden">
              <a:xfrm>
                <a:off x="5645" y="3066"/>
                <a:ext cx="60" cy="156"/>
              </a:xfrm>
              <a:custGeom>
                <a:avLst/>
                <a:gdLst>
                  <a:gd name="T0" fmla="*/ 54 w 60"/>
                  <a:gd name="T1" fmla="*/ 90 h 156"/>
                  <a:gd name="T2" fmla="*/ 48 w 60"/>
                  <a:gd name="T3" fmla="*/ 126 h 156"/>
                  <a:gd name="T4" fmla="*/ 24 w 60"/>
                  <a:gd name="T5" fmla="*/ 156 h 156"/>
                  <a:gd name="T6" fmla="*/ 30 w 60"/>
                  <a:gd name="T7" fmla="*/ 156 h 156"/>
                  <a:gd name="T8" fmla="*/ 54 w 60"/>
                  <a:gd name="T9" fmla="*/ 126 h 156"/>
                  <a:gd name="T10" fmla="*/ 60 w 60"/>
                  <a:gd name="T11" fmla="*/ 90 h 156"/>
                  <a:gd name="T12" fmla="*/ 54 w 60"/>
                  <a:gd name="T13" fmla="*/ 66 h 156"/>
                  <a:gd name="T14" fmla="*/ 48 w 60"/>
                  <a:gd name="T15" fmla="*/ 42 h 156"/>
                  <a:gd name="T16" fmla="*/ 30 w 60"/>
                  <a:gd name="T17" fmla="*/ 18 h 156"/>
                  <a:gd name="T18" fmla="*/ 6 w 60"/>
                  <a:gd name="T19" fmla="*/ 0 h 156"/>
                  <a:gd name="T20" fmla="*/ 0 w 60"/>
                  <a:gd name="T21" fmla="*/ 6 h 156"/>
                  <a:gd name="T22" fmla="*/ 24 w 60"/>
                  <a:gd name="T23" fmla="*/ 24 h 156"/>
                  <a:gd name="T24" fmla="*/ 42 w 60"/>
                  <a:gd name="T25" fmla="*/ 42 h 156"/>
                  <a:gd name="T26" fmla="*/ 48 w 60"/>
                  <a:gd name="T27" fmla="*/ 66 h 156"/>
                  <a:gd name="T28" fmla="*/ 54 w 60"/>
                  <a:gd name="T29" fmla="*/ 90 h 156"/>
                  <a:gd name="T30" fmla="*/ 54 w 60"/>
                  <a:gd name="T31" fmla="*/ 90 h 15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60" h="156">
                    <a:moveTo>
                      <a:pt x="54" y="90"/>
                    </a:moveTo>
                    <a:lnTo>
                      <a:pt x="48" y="126"/>
                    </a:lnTo>
                    <a:lnTo>
                      <a:pt x="24" y="156"/>
                    </a:lnTo>
                    <a:lnTo>
                      <a:pt x="30" y="156"/>
                    </a:lnTo>
                    <a:lnTo>
                      <a:pt x="54" y="126"/>
                    </a:lnTo>
                    <a:lnTo>
                      <a:pt x="60" y="90"/>
                    </a:lnTo>
                    <a:lnTo>
                      <a:pt x="54" y="66"/>
                    </a:lnTo>
                    <a:lnTo>
                      <a:pt x="48" y="42"/>
                    </a:lnTo>
                    <a:lnTo>
                      <a:pt x="30" y="18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4" y="24"/>
                    </a:lnTo>
                    <a:lnTo>
                      <a:pt x="42" y="42"/>
                    </a:lnTo>
                    <a:lnTo>
                      <a:pt x="48" y="66"/>
                    </a:lnTo>
                    <a:lnTo>
                      <a:pt x="54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3" name="Freeform 57"/>
              <p:cNvSpPr>
                <a:spLocks/>
              </p:cNvSpPr>
              <p:nvPr/>
            </p:nvSpPr>
            <p:spPr bwMode="hidden">
              <a:xfrm>
                <a:off x="5375" y="3246"/>
                <a:ext cx="192" cy="18"/>
              </a:xfrm>
              <a:custGeom>
                <a:avLst/>
                <a:gdLst>
                  <a:gd name="T0" fmla="*/ 114 w 192"/>
                  <a:gd name="T1" fmla="*/ 12 h 18"/>
                  <a:gd name="T2" fmla="*/ 72 w 192"/>
                  <a:gd name="T3" fmla="*/ 6 h 18"/>
                  <a:gd name="T4" fmla="*/ 30 w 192"/>
                  <a:gd name="T5" fmla="*/ 0 h 18"/>
                  <a:gd name="T6" fmla="*/ 0 w 192"/>
                  <a:gd name="T7" fmla="*/ 0 h 18"/>
                  <a:gd name="T8" fmla="*/ 54 w 192"/>
                  <a:gd name="T9" fmla="*/ 12 h 18"/>
                  <a:gd name="T10" fmla="*/ 114 w 192"/>
                  <a:gd name="T11" fmla="*/ 18 h 18"/>
                  <a:gd name="T12" fmla="*/ 156 w 192"/>
                  <a:gd name="T13" fmla="*/ 18 h 18"/>
                  <a:gd name="T14" fmla="*/ 192 w 192"/>
                  <a:gd name="T15" fmla="*/ 12 h 18"/>
                  <a:gd name="T16" fmla="*/ 186 w 192"/>
                  <a:gd name="T17" fmla="*/ 0 h 18"/>
                  <a:gd name="T18" fmla="*/ 150 w 192"/>
                  <a:gd name="T19" fmla="*/ 6 h 18"/>
                  <a:gd name="T20" fmla="*/ 114 w 192"/>
                  <a:gd name="T21" fmla="*/ 12 h 18"/>
                  <a:gd name="T22" fmla="*/ 114 w 192"/>
                  <a:gd name="T23" fmla="*/ 12 h 18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92" h="18">
                    <a:moveTo>
                      <a:pt x="114" y="12"/>
                    </a:moveTo>
                    <a:lnTo>
                      <a:pt x="72" y="6"/>
                    </a:lnTo>
                    <a:lnTo>
                      <a:pt x="30" y="0"/>
                    </a:lnTo>
                    <a:lnTo>
                      <a:pt x="0" y="0"/>
                    </a:lnTo>
                    <a:lnTo>
                      <a:pt x="54" y="12"/>
                    </a:lnTo>
                    <a:lnTo>
                      <a:pt x="114" y="18"/>
                    </a:lnTo>
                    <a:lnTo>
                      <a:pt x="156" y="18"/>
                    </a:lnTo>
                    <a:lnTo>
                      <a:pt x="192" y="12"/>
                    </a:lnTo>
                    <a:lnTo>
                      <a:pt x="186" y="0"/>
                    </a:lnTo>
                    <a:lnTo>
                      <a:pt x="150" y="6"/>
                    </a:lnTo>
                    <a:lnTo>
                      <a:pt x="114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4" name="Freeform 58"/>
              <p:cNvSpPr>
                <a:spLocks/>
              </p:cNvSpPr>
              <p:nvPr/>
            </p:nvSpPr>
            <p:spPr bwMode="hidden">
              <a:xfrm>
                <a:off x="5304" y="3042"/>
                <a:ext cx="161" cy="186"/>
              </a:xfrm>
              <a:custGeom>
                <a:avLst/>
                <a:gdLst>
                  <a:gd name="T0" fmla="*/ 11 w 161"/>
                  <a:gd name="T1" fmla="*/ 114 h 186"/>
                  <a:gd name="T2" fmla="*/ 17 w 161"/>
                  <a:gd name="T3" fmla="*/ 96 h 186"/>
                  <a:gd name="T4" fmla="*/ 23 w 161"/>
                  <a:gd name="T5" fmla="*/ 78 h 186"/>
                  <a:gd name="T6" fmla="*/ 53 w 161"/>
                  <a:gd name="T7" fmla="*/ 42 h 186"/>
                  <a:gd name="T8" fmla="*/ 101 w 161"/>
                  <a:gd name="T9" fmla="*/ 18 h 186"/>
                  <a:gd name="T10" fmla="*/ 155 w 161"/>
                  <a:gd name="T11" fmla="*/ 6 h 186"/>
                  <a:gd name="T12" fmla="*/ 161 w 161"/>
                  <a:gd name="T13" fmla="*/ 0 h 186"/>
                  <a:gd name="T14" fmla="*/ 95 w 161"/>
                  <a:gd name="T15" fmla="*/ 12 h 186"/>
                  <a:gd name="T16" fmla="*/ 47 w 161"/>
                  <a:gd name="T17" fmla="*/ 36 h 186"/>
                  <a:gd name="T18" fmla="*/ 11 w 161"/>
                  <a:gd name="T19" fmla="*/ 72 h 186"/>
                  <a:gd name="T20" fmla="*/ 5 w 161"/>
                  <a:gd name="T21" fmla="*/ 90 h 186"/>
                  <a:gd name="T22" fmla="*/ 0 w 161"/>
                  <a:gd name="T23" fmla="*/ 114 h 186"/>
                  <a:gd name="T24" fmla="*/ 11 w 161"/>
                  <a:gd name="T25" fmla="*/ 150 h 186"/>
                  <a:gd name="T26" fmla="*/ 23 w 161"/>
                  <a:gd name="T27" fmla="*/ 168 h 186"/>
                  <a:gd name="T28" fmla="*/ 41 w 161"/>
                  <a:gd name="T29" fmla="*/ 186 h 186"/>
                  <a:gd name="T30" fmla="*/ 65 w 161"/>
                  <a:gd name="T31" fmla="*/ 186 h 186"/>
                  <a:gd name="T32" fmla="*/ 41 w 161"/>
                  <a:gd name="T33" fmla="*/ 168 h 186"/>
                  <a:gd name="T34" fmla="*/ 23 w 161"/>
                  <a:gd name="T35" fmla="*/ 150 h 186"/>
                  <a:gd name="T36" fmla="*/ 17 w 161"/>
                  <a:gd name="T37" fmla="*/ 132 h 186"/>
                  <a:gd name="T38" fmla="*/ 11 w 161"/>
                  <a:gd name="T39" fmla="*/ 114 h 186"/>
                  <a:gd name="T40" fmla="*/ 11 w 161"/>
                  <a:gd name="T41" fmla="*/ 114 h 18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0" t="0" r="r" b="b"/>
                <a:pathLst>
                  <a:path w="161" h="186">
                    <a:moveTo>
                      <a:pt x="11" y="114"/>
                    </a:moveTo>
                    <a:lnTo>
                      <a:pt x="17" y="96"/>
                    </a:lnTo>
                    <a:lnTo>
                      <a:pt x="23" y="78"/>
                    </a:lnTo>
                    <a:lnTo>
                      <a:pt x="53" y="42"/>
                    </a:lnTo>
                    <a:lnTo>
                      <a:pt x="101" y="18"/>
                    </a:lnTo>
                    <a:lnTo>
                      <a:pt x="155" y="6"/>
                    </a:lnTo>
                    <a:lnTo>
                      <a:pt x="161" y="0"/>
                    </a:lnTo>
                    <a:lnTo>
                      <a:pt x="95" y="12"/>
                    </a:lnTo>
                    <a:lnTo>
                      <a:pt x="47" y="36"/>
                    </a:lnTo>
                    <a:lnTo>
                      <a:pt x="11" y="72"/>
                    </a:lnTo>
                    <a:lnTo>
                      <a:pt x="5" y="90"/>
                    </a:lnTo>
                    <a:lnTo>
                      <a:pt x="0" y="114"/>
                    </a:lnTo>
                    <a:lnTo>
                      <a:pt x="11" y="150"/>
                    </a:lnTo>
                    <a:lnTo>
                      <a:pt x="23" y="168"/>
                    </a:lnTo>
                    <a:lnTo>
                      <a:pt x="41" y="186"/>
                    </a:lnTo>
                    <a:lnTo>
                      <a:pt x="65" y="186"/>
                    </a:lnTo>
                    <a:lnTo>
                      <a:pt x="41" y="168"/>
                    </a:lnTo>
                    <a:lnTo>
                      <a:pt x="23" y="150"/>
                    </a:lnTo>
                    <a:lnTo>
                      <a:pt x="17" y="132"/>
                    </a:lnTo>
                    <a:lnTo>
                      <a:pt x="11" y="1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5" name="Freeform 59"/>
              <p:cNvSpPr>
                <a:spLocks/>
              </p:cNvSpPr>
              <p:nvPr/>
            </p:nvSpPr>
            <p:spPr bwMode="hidden">
              <a:xfrm>
                <a:off x="5489" y="3042"/>
                <a:ext cx="186" cy="210"/>
              </a:xfrm>
              <a:custGeom>
                <a:avLst/>
                <a:gdLst>
                  <a:gd name="T0" fmla="*/ 0 w 185"/>
                  <a:gd name="T1" fmla="*/ 6 h 210"/>
                  <a:gd name="T2" fmla="*/ 66 w 185"/>
                  <a:gd name="T3" fmla="*/ 12 h 210"/>
                  <a:gd name="T4" fmla="*/ 136 w 185"/>
                  <a:gd name="T5" fmla="*/ 36 h 210"/>
                  <a:gd name="T6" fmla="*/ 172 w 185"/>
                  <a:gd name="T7" fmla="*/ 72 h 210"/>
                  <a:gd name="T8" fmla="*/ 178 w 185"/>
                  <a:gd name="T9" fmla="*/ 90 h 210"/>
                  <a:gd name="T10" fmla="*/ 184 w 185"/>
                  <a:gd name="T11" fmla="*/ 114 h 210"/>
                  <a:gd name="T12" fmla="*/ 178 w 185"/>
                  <a:gd name="T13" fmla="*/ 138 h 210"/>
                  <a:gd name="T14" fmla="*/ 166 w 185"/>
                  <a:gd name="T15" fmla="*/ 162 h 210"/>
                  <a:gd name="T16" fmla="*/ 136 w 185"/>
                  <a:gd name="T17" fmla="*/ 180 h 210"/>
                  <a:gd name="T18" fmla="*/ 90 w 185"/>
                  <a:gd name="T19" fmla="*/ 198 h 210"/>
                  <a:gd name="T20" fmla="*/ 113 w 185"/>
                  <a:gd name="T21" fmla="*/ 210 h 210"/>
                  <a:gd name="T22" fmla="*/ 148 w 185"/>
                  <a:gd name="T23" fmla="*/ 192 h 210"/>
                  <a:gd name="T24" fmla="*/ 178 w 185"/>
                  <a:gd name="T25" fmla="*/ 168 h 210"/>
                  <a:gd name="T26" fmla="*/ 196 w 185"/>
                  <a:gd name="T27" fmla="*/ 144 h 210"/>
                  <a:gd name="T28" fmla="*/ 202 w 185"/>
                  <a:gd name="T29" fmla="*/ 114 h 210"/>
                  <a:gd name="T30" fmla="*/ 196 w 185"/>
                  <a:gd name="T31" fmla="*/ 90 h 210"/>
                  <a:gd name="T32" fmla="*/ 190 w 185"/>
                  <a:gd name="T33" fmla="*/ 66 h 210"/>
                  <a:gd name="T34" fmla="*/ 172 w 185"/>
                  <a:gd name="T35" fmla="*/ 48 h 210"/>
                  <a:gd name="T36" fmla="*/ 148 w 185"/>
                  <a:gd name="T37" fmla="*/ 30 h 210"/>
                  <a:gd name="T38" fmla="*/ 72 w 185"/>
                  <a:gd name="T39" fmla="*/ 6 h 210"/>
                  <a:gd name="T40" fmla="*/ 0 w 185"/>
                  <a:gd name="T41" fmla="*/ 0 h 210"/>
                  <a:gd name="T42" fmla="*/ 0 w 185"/>
                  <a:gd name="T43" fmla="*/ 6 h 210"/>
                  <a:gd name="T44" fmla="*/ 0 w 185"/>
                  <a:gd name="T45" fmla="*/ 6 h 210"/>
                  <a:gd name="T46" fmla="*/ 0 w 185"/>
                  <a:gd name="T47" fmla="*/ 6 h 210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185" h="210">
                    <a:moveTo>
                      <a:pt x="0" y="6"/>
                    </a:moveTo>
                    <a:lnTo>
                      <a:pt x="66" y="12"/>
                    </a:lnTo>
                    <a:lnTo>
                      <a:pt x="119" y="36"/>
                    </a:lnTo>
                    <a:lnTo>
                      <a:pt x="155" y="72"/>
                    </a:lnTo>
                    <a:lnTo>
                      <a:pt x="161" y="90"/>
                    </a:lnTo>
                    <a:lnTo>
                      <a:pt x="167" y="114"/>
                    </a:lnTo>
                    <a:lnTo>
                      <a:pt x="161" y="138"/>
                    </a:lnTo>
                    <a:lnTo>
                      <a:pt x="149" y="162"/>
                    </a:lnTo>
                    <a:lnTo>
                      <a:pt x="119" y="180"/>
                    </a:lnTo>
                    <a:lnTo>
                      <a:pt x="90" y="198"/>
                    </a:lnTo>
                    <a:lnTo>
                      <a:pt x="96" y="210"/>
                    </a:lnTo>
                    <a:lnTo>
                      <a:pt x="131" y="192"/>
                    </a:lnTo>
                    <a:lnTo>
                      <a:pt x="161" y="168"/>
                    </a:lnTo>
                    <a:lnTo>
                      <a:pt x="179" y="144"/>
                    </a:lnTo>
                    <a:lnTo>
                      <a:pt x="185" y="114"/>
                    </a:lnTo>
                    <a:lnTo>
                      <a:pt x="179" y="90"/>
                    </a:lnTo>
                    <a:lnTo>
                      <a:pt x="173" y="66"/>
                    </a:lnTo>
                    <a:lnTo>
                      <a:pt x="155" y="48"/>
                    </a:lnTo>
                    <a:lnTo>
                      <a:pt x="131" y="30"/>
                    </a:lnTo>
                    <a:lnTo>
                      <a:pt x="72" y="6"/>
                    </a:lnTo>
                    <a:lnTo>
                      <a:pt x="0" y="0"/>
                    </a:lnTo>
                    <a:lnTo>
                      <a:pt x="0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" name="Freeform 60"/>
              <p:cNvSpPr>
                <a:spLocks noEditPoints="1"/>
              </p:cNvSpPr>
              <p:nvPr/>
            </p:nvSpPr>
            <p:spPr bwMode="hidden">
              <a:xfrm>
                <a:off x="5345" y="3058"/>
                <a:ext cx="299" cy="186"/>
              </a:xfrm>
              <a:custGeom>
                <a:avLst/>
                <a:gdLst>
                  <a:gd name="T0" fmla="*/ 150 w 299"/>
                  <a:gd name="T1" fmla="*/ 0 h 186"/>
                  <a:gd name="T2" fmla="*/ 90 w 299"/>
                  <a:gd name="T3" fmla="*/ 6 h 186"/>
                  <a:gd name="T4" fmla="*/ 42 w 299"/>
                  <a:gd name="T5" fmla="*/ 30 h 186"/>
                  <a:gd name="T6" fmla="*/ 12 w 299"/>
                  <a:gd name="T7" fmla="*/ 54 h 186"/>
                  <a:gd name="T8" fmla="*/ 6 w 299"/>
                  <a:gd name="T9" fmla="*/ 72 h 186"/>
                  <a:gd name="T10" fmla="*/ 0 w 299"/>
                  <a:gd name="T11" fmla="*/ 90 h 186"/>
                  <a:gd name="T12" fmla="*/ 6 w 299"/>
                  <a:gd name="T13" fmla="*/ 108 h 186"/>
                  <a:gd name="T14" fmla="*/ 12 w 299"/>
                  <a:gd name="T15" fmla="*/ 126 h 186"/>
                  <a:gd name="T16" fmla="*/ 42 w 299"/>
                  <a:gd name="T17" fmla="*/ 156 h 186"/>
                  <a:gd name="T18" fmla="*/ 90 w 299"/>
                  <a:gd name="T19" fmla="*/ 180 h 186"/>
                  <a:gd name="T20" fmla="*/ 150 w 299"/>
                  <a:gd name="T21" fmla="*/ 186 h 186"/>
                  <a:gd name="T22" fmla="*/ 209 w 299"/>
                  <a:gd name="T23" fmla="*/ 180 h 186"/>
                  <a:gd name="T24" fmla="*/ 257 w 299"/>
                  <a:gd name="T25" fmla="*/ 156 h 186"/>
                  <a:gd name="T26" fmla="*/ 287 w 299"/>
                  <a:gd name="T27" fmla="*/ 126 h 186"/>
                  <a:gd name="T28" fmla="*/ 299 w 299"/>
                  <a:gd name="T29" fmla="*/ 108 h 186"/>
                  <a:gd name="T30" fmla="*/ 299 w 299"/>
                  <a:gd name="T31" fmla="*/ 90 h 186"/>
                  <a:gd name="T32" fmla="*/ 299 w 299"/>
                  <a:gd name="T33" fmla="*/ 72 h 186"/>
                  <a:gd name="T34" fmla="*/ 287 w 299"/>
                  <a:gd name="T35" fmla="*/ 54 h 186"/>
                  <a:gd name="T36" fmla="*/ 257 w 299"/>
                  <a:gd name="T37" fmla="*/ 30 h 186"/>
                  <a:gd name="T38" fmla="*/ 209 w 299"/>
                  <a:gd name="T39" fmla="*/ 6 h 186"/>
                  <a:gd name="T40" fmla="*/ 150 w 299"/>
                  <a:gd name="T41" fmla="*/ 0 h 186"/>
                  <a:gd name="T42" fmla="*/ 150 w 299"/>
                  <a:gd name="T43" fmla="*/ 0 h 186"/>
                  <a:gd name="T44" fmla="*/ 150 w 299"/>
                  <a:gd name="T45" fmla="*/ 180 h 186"/>
                  <a:gd name="T46" fmla="*/ 96 w 299"/>
                  <a:gd name="T47" fmla="*/ 174 h 186"/>
                  <a:gd name="T48" fmla="*/ 48 w 299"/>
                  <a:gd name="T49" fmla="*/ 156 h 186"/>
                  <a:gd name="T50" fmla="*/ 18 w 299"/>
                  <a:gd name="T51" fmla="*/ 126 h 186"/>
                  <a:gd name="T52" fmla="*/ 12 w 299"/>
                  <a:gd name="T53" fmla="*/ 108 h 186"/>
                  <a:gd name="T54" fmla="*/ 6 w 299"/>
                  <a:gd name="T55" fmla="*/ 90 h 186"/>
                  <a:gd name="T56" fmla="*/ 12 w 299"/>
                  <a:gd name="T57" fmla="*/ 72 h 186"/>
                  <a:gd name="T58" fmla="*/ 18 w 299"/>
                  <a:gd name="T59" fmla="*/ 54 h 186"/>
                  <a:gd name="T60" fmla="*/ 48 w 299"/>
                  <a:gd name="T61" fmla="*/ 30 h 186"/>
                  <a:gd name="T62" fmla="*/ 96 w 299"/>
                  <a:gd name="T63" fmla="*/ 12 h 186"/>
                  <a:gd name="T64" fmla="*/ 150 w 299"/>
                  <a:gd name="T65" fmla="*/ 6 h 186"/>
                  <a:gd name="T66" fmla="*/ 203 w 299"/>
                  <a:gd name="T67" fmla="*/ 12 h 186"/>
                  <a:gd name="T68" fmla="*/ 251 w 299"/>
                  <a:gd name="T69" fmla="*/ 30 h 186"/>
                  <a:gd name="T70" fmla="*/ 281 w 299"/>
                  <a:gd name="T71" fmla="*/ 54 h 186"/>
                  <a:gd name="T72" fmla="*/ 293 w 299"/>
                  <a:gd name="T73" fmla="*/ 72 h 186"/>
                  <a:gd name="T74" fmla="*/ 293 w 299"/>
                  <a:gd name="T75" fmla="*/ 90 h 186"/>
                  <a:gd name="T76" fmla="*/ 293 w 299"/>
                  <a:gd name="T77" fmla="*/ 108 h 186"/>
                  <a:gd name="T78" fmla="*/ 281 w 299"/>
                  <a:gd name="T79" fmla="*/ 126 h 186"/>
                  <a:gd name="T80" fmla="*/ 251 w 299"/>
                  <a:gd name="T81" fmla="*/ 156 h 186"/>
                  <a:gd name="T82" fmla="*/ 203 w 299"/>
                  <a:gd name="T83" fmla="*/ 174 h 186"/>
                  <a:gd name="T84" fmla="*/ 150 w 299"/>
                  <a:gd name="T85" fmla="*/ 180 h 186"/>
                  <a:gd name="T86" fmla="*/ 150 w 299"/>
                  <a:gd name="T87" fmla="*/ 180 h 18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</a:gdLst>
                <a:ahLst/>
                <a:cxnLst>
                  <a:cxn ang="T88">
                    <a:pos x="T0" y="T1"/>
                  </a:cxn>
                  <a:cxn ang="T89">
                    <a:pos x="T2" y="T3"/>
                  </a:cxn>
                  <a:cxn ang="T90">
                    <a:pos x="T4" y="T5"/>
                  </a:cxn>
                  <a:cxn ang="T91">
                    <a:pos x="T6" y="T7"/>
                  </a:cxn>
                  <a:cxn ang="T92">
                    <a:pos x="T8" y="T9"/>
                  </a:cxn>
                  <a:cxn ang="T93">
                    <a:pos x="T10" y="T11"/>
                  </a:cxn>
                  <a:cxn ang="T94">
                    <a:pos x="T12" y="T13"/>
                  </a:cxn>
                  <a:cxn ang="T95">
                    <a:pos x="T14" y="T15"/>
                  </a:cxn>
                  <a:cxn ang="T96">
                    <a:pos x="T16" y="T17"/>
                  </a:cxn>
                  <a:cxn ang="T97">
                    <a:pos x="T18" y="T19"/>
                  </a:cxn>
                  <a:cxn ang="T98">
                    <a:pos x="T20" y="T21"/>
                  </a:cxn>
                  <a:cxn ang="T99">
                    <a:pos x="T22" y="T23"/>
                  </a:cxn>
                  <a:cxn ang="T100">
                    <a:pos x="T24" y="T25"/>
                  </a:cxn>
                  <a:cxn ang="T101">
                    <a:pos x="T26" y="T27"/>
                  </a:cxn>
                  <a:cxn ang="T102">
                    <a:pos x="T28" y="T29"/>
                  </a:cxn>
                  <a:cxn ang="T103">
                    <a:pos x="T30" y="T31"/>
                  </a:cxn>
                  <a:cxn ang="T104">
                    <a:pos x="T32" y="T33"/>
                  </a:cxn>
                  <a:cxn ang="T105">
                    <a:pos x="T34" y="T35"/>
                  </a:cxn>
                  <a:cxn ang="T106">
                    <a:pos x="T36" y="T37"/>
                  </a:cxn>
                  <a:cxn ang="T107">
                    <a:pos x="T38" y="T39"/>
                  </a:cxn>
                  <a:cxn ang="T108">
                    <a:pos x="T40" y="T41"/>
                  </a:cxn>
                  <a:cxn ang="T109">
                    <a:pos x="T42" y="T43"/>
                  </a:cxn>
                  <a:cxn ang="T110">
                    <a:pos x="T44" y="T45"/>
                  </a:cxn>
                  <a:cxn ang="T111">
                    <a:pos x="T46" y="T47"/>
                  </a:cxn>
                  <a:cxn ang="T112">
                    <a:pos x="T48" y="T49"/>
                  </a:cxn>
                  <a:cxn ang="T113">
                    <a:pos x="T50" y="T51"/>
                  </a:cxn>
                  <a:cxn ang="T114">
                    <a:pos x="T52" y="T53"/>
                  </a:cxn>
                  <a:cxn ang="T115">
                    <a:pos x="T54" y="T55"/>
                  </a:cxn>
                  <a:cxn ang="T116">
                    <a:pos x="T56" y="T57"/>
                  </a:cxn>
                  <a:cxn ang="T117">
                    <a:pos x="T58" y="T59"/>
                  </a:cxn>
                  <a:cxn ang="T118">
                    <a:pos x="T60" y="T61"/>
                  </a:cxn>
                  <a:cxn ang="T119">
                    <a:pos x="T62" y="T63"/>
                  </a:cxn>
                  <a:cxn ang="T120">
                    <a:pos x="T64" y="T65"/>
                  </a:cxn>
                  <a:cxn ang="T121">
                    <a:pos x="T66" y="T67"/>
                  </a:cxn>
                  <a:cxn ang="T122">
                    <a:pos x="T68" y="T69"/>
                  </a:cxn>
                  <a:cxn ang="T123">
                    <a:pos x="T70" y="T71"/>
                  </a:cxn>
                  <a:cxn ang="T124">
                    <a:pos x="T72" y="T73"/>
                  </a:cxn>
                  <a:cxn ang="T125">
                    <a:pos x="T74" y="T75"/>
                  </a:cxn>
                  <a:cxn ang="T126">
                    <a:pos x="T76" y="T77"/>
                  </a:cxn>
                  <a:cxn ang="T127">
                    <a:pos x="T78" y="T79"/>
                  </a:cxn>
                  <a:cxn ang="T128">
                    <a:pos x="T80" y="T81"/>
                  </a:cxn>
                  <a:cxn ang="T129">
                    <a:pos x="T82" y="T83"/>
                  </a:cxn>
                  <a:cxn ang="T130">
                    <a:pos x="T84" y="T85"/>
                  </a:cxn>
                  <a:cxn ang="T131">
                    <a:pos x="T86" y="T87"/>
                  </a:cxn>
                </a:cxnLst>
                <a:rect l="0" t="0" r="r" b="b"/>
                <a:pathLst>
                  <a:path w="299" h="186">
                    <a:moveTo>
                      <a:pt x="150" y="0"/>
                    </a:moveTo>
                    <a:lnTo>
                      <a:pt x="90" y="6"/>
                    </a:lnTo>
                    <a:lnTo>
                      <a:pt x="42" y="30"/>
                    </a:lnTo>
                    <a:lnTo>
                      <a:pt x="12" y="54"/>
                    </a:lnTo>
                    <a:lnTo>
                      <a:pt x="6" y="72"/>
                    </a:lnTo>
                    <a:lnTo>
                      <a:pt x="0" y="90"/>
                    </a:lnTo>
                    <a:lnTo>
                      <a:pt x="6" y="108"/>
                    </a:lnTo>
                    <a:lnTo>
                      <a:pt x="12" y="126"/>
                    </a:lnTo>
                    <a:lnTo>
                      <a:pt x="42" y="156"/>
                    </a:lnTo>
                    <a:lnTo>
                      <a:pt x="90" y="180"/>
                    </a:lnTo>
                    <a:lnTo>
                      <a:pt x="150" y="186"/>
                    </a:lnTo>
                    <a:lnTo>
                      <a:pt x="209" y="180"/>
                    </a:lnTo>
                    <a:lnTo>
                      <a:pt x="257" y="156"/>
                    </a:lnTo>
                    <a:lnTo>
                      <a:pt x="287" y="126"/>
                    </a:lnTo>
                    <a:lnTo>
                      <a:pt x="299" y="108"/>
                    </a:lnTo>
                    <a:lnTo>
                      <a:pt x="299" y="90"/>
                    </a:lnTo>
                    <a:lnTo>
                      <a:pt x="299" y="72"/>
                    </a:lnTo>
                    <a:lnTo>
                      <a:pt x="287" y="54"/>
                    </a:lnTo>
                    <a:lnTo>
                      <a:pt x="257" y="30"/>
                    </a:lnTo>
                    <a:lnTo>
                      <a:pt x="209" y="6"/>
                    </a:lnTo>
                    <a:lnTo>
                      <a:pt x="150" y="0"/>
                    </a:lnTo>
                    <a:close/>
                    <a:moveTo>
                      <a:pt x="150" y="180"/>
                    </a:moveTo>
                    <a:lnTo>
                      <a:pt x="96" y="174"/>
                    </a:lnTo>
                    <a:lnTo>
                      <a:pt x="48" y="156"/>
                    </a:lnTo>
                    <a:lnTo>
                      <a:pt x="18" y="126"/>
                    </a:lnTo>
                    <a:lnTo>
                      <a:pt x="12" y="108"/>
                    </a:lnTo>
                    <a:lnTo>
                      <a:pt x="6" y="90"/>
                    </a:lnTo>
                    <a:lnTo>
                      <a:pt x="12" y="72"/>
                    </a:lnTo>
                    <a:lnTo>
                      <a:pt x="18" y="54"/>
                    </a:lnTo>
                    <a:lnTo>
                      <a:pt x="48" y="30"/>
                    </a:lnTo>
                    <a:lnTo>
                      <a:pt x="96" y="12"/>
                    </a:lnTo>
                    <a:lnTo>
                      <a:pt x="150" y="6"/>
                    </a:lnTo>
                    <a:lnTo>
                      <a:pt x="203" y="12"/>
                    </a:lnTo>
                    <a:lnTo>
                      <a:pt x="251" y="30"/>
                    </a:lnTo>
                    <a:lnTo>
                      <a:pt x="281" y="54"/>
                    </a:lnTo>
                    <a:lnTo>
                      <a:pt x="293" y="72"/>
                    </a:lnTo>
                    <a:lnTo>
                      <a:pt x="293" y="90"/>
                    </a:lnTo>
                    <a:lnTo>
                      <a:pt x="293" y="108"/>
                    </a:lnTo>
                    <a:lnTo>
                      <a:pt x="281" y="126"/>
                    </a:lnTo>
                    <a:lnTo>
                      <a:pt x="251" y="156"/>
                    </a:lnTo>
                    <a:lnTo>
                      <a:pt x="203" y="174"/>
                    </a:lnTo>
                    <a:lnTo>
                      <a:pt x="150" y="18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grpSp>
            <p:nvGrpSpPr>
              <p:cNvPr id="17" name="Group 61"/>
              <p:cNvGrpSpPr>
                <a:grpSpLocks/>
              </p:cNvGrpSpPr>
              <p:nvPr/>
            </p:nvGrpSpPr>
            <p:grpSpPr bwMode="auto">
              <a:xfrm>
                <a:off x="5381" y="3085"/>
                <a:ext cx="227" cy="132"/>
                <a:chOff x="5381" y="3085"/>
                <a:chExt cx="227" cy="132"/>
              </a:xfrm>
            </p:grpSpPr>
            <p:sp>
              <p:nvSpPr>
                <p:cNvPr id="18" name="Oval 62"/>
                <p:cNvSpPr>
                  <a:spLocks noChangeArrowheads="1"/>
                </p:cNvSpPr>
                <p:nvPr userDrawn="1"/>
              </p:nvSpPr>
              <p:spPr bwMode="hidden">
                <a:xfrm>
                  <a:off x="5381" y="3085"/>
                  <a:ext cx="227" cy="13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1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9" name="Oval 63"/>
                <p:cNvSpPr>
                  <a:spLocks noChangeArrowheads="1"/>
                </p:cNvSpPr>
                <p:nvPr userDrawn="1"/>
              </p:nvSpPr>
              <p:spPr bwMode="hidden">
                <a:xfrm>
                  <a:off x="5403" y="3099"/>
                  <a:ext cx="182" cy="10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1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0" name="Oval 64"/>
                <p:cNvSpPr>
                  <a:spLocks noChangeArrowheads="1"/>
                </p:cNvSpPr>
                <p:nvPr userDrawn="1"/>
              </p:nvSpPr>
              <p:spPr bwMode="hidden">
                <a:xfrm>
                  <a:off x="5431" y="3109"/>
                  <a:ext cx="125" cy="8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1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1" name="Oval 65"/>
                <p:cNvSpPr>
                  <a:spLocks noChangeArrowheads="1"/>
                </p:cNvSpPr>
                <p:nvPr userDrawn="1"/>
              </p:nvSpPr>
              <p:spPr bwMode="hidden">
                <a:xfrm>
                  <a:off x="5458" y="3125"/>
                  <a:ext cx="73" cy="47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1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</p:grpSp>
      </p:grpSp>
      <p:sp>
        <p:nvSpPr>
          <p:cNvPr id="5186" name="Rectangle 66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692275"/>
            <a:ext cx="7772400" cy="1736725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5187" name="Rectangle 67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68" name="Rectangle 68"/>
          <p:cNvSpPr>
            <a:spLocks noGrp="1" noChangeArrowheads="1"/>
          </p:cNvSpPr>
          <p:nvPr>
            <p:ph type="dt" sz="quarter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9" name="Rectangle 69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0" name="Rectangle 70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781B37-C91E-4466-9ED6-143C3C70BB9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 advClick="0" advTm="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1F20B9-2713-4F94-9EDE-49B41C86AB1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 advClick="0" advTm="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B57FFE-A3CA-4C0A-B83F-6BE748C4F7F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 advClick="0" advTm="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4EAD68-33F5-4B81-9B84-3DFED0FFE45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 advClick="0" advTm="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5336A3-E9ED-43F5-9D2A-18C67DF59C7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 advClick="0" advTm="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67B961-2F58-44E4-A49C-9C533620904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 advClick="0" advTm="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737D51-74A9-4296-B2D8-995E18DDECC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 advClick="0" advTm="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9E7401-6EE0-4AC5-88A2-9F09E8E68C6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 advClick="0" advTm="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914636-8CB2-4F14-8482-087E529DEE6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 advClick="0" advTm="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5AEF42-EC10-4F4E-B09D-803DD201906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 advClick="0" advTm="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4835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483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7C2F12-27E2-48B2-88D9-1F4C740D195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 advClick="0" advTm="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7813"/>
            <a:ext cx="8229600" cy="584835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3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90A66C-3DEF-4DFB-8156-7127C99C63D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 advClick="0" advTm="4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Freeform 2"/>
          <p:cNvSpPr>
            <a:spLocks/>
          </p:cNvSpPr>
          <p:nvPr/>
        </p:nvSpPr>
        <p:spPr bwMode="hidden">
          <a:xfrm>
            <a:off x="6627813" y="6429375"/>
            <a:ext cx="285750" cy="209550"/>
          </a:xfrm>
          <a:custGeom>
            <a:avLst/>
            <a:gdLst/>
            <a:ahLst/>
            <a:cxnLst>
              <a:cxn ang="0">
                <a:pos x="0" y="132"/>
              </a:cxn>
              <a:cxn ang="0">
                <a:pos x="29" y="132"/>
              </a:cxn>
              <a:cxn ang="0">
                <a:pos x="77" y="108"/>
              </a:cxn>
              <a:cxn ang="0">
                <a:pos x="119" y="78"/>
              </a:cxn>
              <a:cxn ang="0">
                <a:pos x="155" y="48"/>
              </a:cxn>
              <a:cxn ang="0">
                <a:pos x="179" y="12"/>
              </a:cxn>
              <a:cxn ang="0">
                <a:pos x="173" y="6"/>
              </a:cxn>
              <a:cxn ang="0">
                <a:pos x="167" y="0"/>
              </a:cxn>
              <a:cxn ang="0">
                <a:pos x="137" y="42"/>
              </a:cxn>
              <a:cxn ang="0">
                <a:pos x="101" y="78"/>
              </a:cxn>
              <a:cxn ang="0">
                <a:pos x="53" y="108"/>
              </a:cxn>
              <a:cxn ang="0">
                <a:pos x="0" y="132"/>
              </a:cxn>
              <a:cxn ang="0">
                <a:pos x="0" y="132"/>
              </a:cxn>
            </a:cxnLst>
            <a:rect l="0" t="0" r="r" b="b"/>
            <a:pathLst>
              <a:path w="179" h="132">
                <a:moveTo>
                  <a:pt x="0" y="132"/>
                </a:moveTo>
                <a:lnTo>
                  <a:pt x="29" y="132"/>
                </a:lnTo>
                <a:lnTo>
                  <a:pt x="77" y="108"/>
                </a:lnTo>
                <a:lnTo>
                  <a:pt x="119" y="78"/>
                </a:lnTo>
                <a:lnTo>
                  <a:pt x="155" y="48"/>
                </a:lnTo>
                <a:lnTo>
                  <a:pt x="179" y="12"/>
                </a:lnTo>
                <a:lnTo>
                  <a:pt x="173" y="6"/>
                </a:lnTo>
                <a:lnTo>
                  <a:pt x="167" y="0"/>
                </a:lnTo>
                <a:lnTo>
                  <a:pt x="137" y="42"/>
                </a:lnTo>
                <a:lnTo>
                  <a:pt x="101" y="78"/>
                </a:lnTo>
                <a:lnTo>
                  <a:pt x="53" y="108"/>
                </a:lnTo>
                <a:lnTo>
                  <a:pt x="0" y="132"/>
                </a:lnTo>
                <a:lnTo>
                  <a:pt x="0" y="132"/>
                </a:lnTo>
                <a:close/>
              </a:path>
            </a:pathLst>
          </a:custGeom>
          <a:gradFill rotWithShape="0">
            <a:gsLst>
              <a:gs pos="0">
                <a:schemeClr val="accent2"/>
              </a:gs>
              <a:gs pos="100000">
                <a:schemeClr val="accent2">
                  <a:gamma/>
                  <a:shade val="87843"/>
                  <a:invGamma/>
                </a:schemeClr>
              </a:gs>
            </a:gsLst>
            <a:lin ang="18900000" scaled="1"/>
          </a:gra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GB"/>
          </a:p>
        </p:txBody>
      </p:sp>
      <p:grpSp>
        <p:nvGrpSpPr>
          <p:cNvPr id="1027" name="Group 3"/>
          <p:cNvGrpSpPr>
            <a:grpSpLocks/>
          </p:cNvGrpSpPr>
          <p:nvPr/>
        </p:nvGrpSpPr>
        <p:grpSpPr bwMode="auto">
          <a:xfrm>
            <a:off x="3175" y="4267200"/>
            <a:ext cx="9140825" cy="2590800"/>
            <a:chOff x="2" y="2688"/>
            <a:chExt cx="5758" cy="1632"/>
          </a:xfrm>
        </p:grpSpPr>
        <p:sp>
          <p:nvSpPr>
            <p:cNvPr id="1033" name="Freeform 4"/>
            <p:cNvSpPr>
              <a:spLocks/>
            </p:cNvSpPr>
            <p:nvPr/>
          </p:nvSpPr>
          <p:spPr bwMode="hidden">
            <a:xfrm>
              <a:off x="2" y="2688"/>
              <a:ext cx="5758" cy="1632"/>
            </a:xfrm>
            <a:custGeom>
              <a:avLst/>
              <a:gdLst>
                <a:gd name="T0" fmla="*/ 6054 w 5740"/>
                <a:gd name="T1" fmla="*/ 0 h 4316"/>
                <a:gd name="T2" fmla="*/ 0 w 5740"/>
                <a:gd name="T3" fmla="*/ 0 h 4316"/>
                <a:gd name="T4" fmla="*/ 0 w 5740"/>
                <a:gd name="T5" fmla="*/ 0 h 4316"/>
                <a:gd name="T6" fmla="*/ 6054 w 5740"/>
                <a:gd name="T7" fmla="*/ 0 h 4316"/>
                <a:gd name="T8" fmla="*/ 6054 w 5740"/>
                <a:gd name="T9" fmla="*/ 0 h 4316"/>
                <a:gd name="T10" fmla="*/ 6054 w 5740"/>
                <a:gd name="T11" fmla="*/ 0 h 431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740" h="4316">
                  <a:moveTo>
                    <a:pt x="5740" y="4316"/>
                  </a:moveTo>
                  <a:lnTo>
                    <a:pt x="0" y="4316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431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accent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grpSp>
          <p:nvGrpSpPr>
            <p:cNvPr id="1034" name="Group 5"/>
            <p:cNvGrpSpPr>
              <a:grpSpLocks/>
            </p:cNvGrpSpPr>
            <p:nvPr userDrawn="1"/>
          </p:nvGrpSpPr>
          <p:grpSpPr bwMode="auto">
            <a:xfrm>
              <a:off x="3528" y="3715"/>
              <a:ext cx="792" cy="521"/>
              <a:chOff x="3527" y="3715"/>
              <a:chExt cx="792" cy="521"/>
            </a:xfrm>
          </p:grpSpPr>
          <p:sp>
            <p:nvSpPr>
              <p:cNvPr id="4102" name="Oval 6"/>
              <p:cNvSpPr>
                <a:spLocks noChangeArrowheads="1"/>
              </p:cNvSpPr>
              <p:nvPr/>
            </p:nvSpPr>
            <p:spPr bwMode="hidden">
              <a:xfrm>
                <a:off x="3686" y="3810"/>
                <a:ext cx="532" cy="32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03" name="Oval 7"/>
              <p:cNvSpPr>
                <a:spLocks noChangeArrowheads="1"/>
              </p:cNvSpPr>
              <p:nvPr/>
            </p:nvSpPr>
            <p:spPr bwMode="hidden">
              <a:xfrm>
                <a:off x="3726" y="3840"/>
                <a:ext cx="452" cy="275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04" name="Oval 8"/>
              <p:cNvSpPr>
                <a:spLocks noChangeArrowheads="1"/>
              </p:cNvSpPr>
              <p:nvPr/>
            </p:nvSpPr>
            <p:spPr bwMode="hidden">
              <a:xfrm>
                <a:off x="3782" y="3872"/>
                <a:ext cx="344" cy="20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05" name="Oval 9"/>
              <p:cNvSpPr>
                <a:spLocks noChangeArrowheads="1"/>
              </p:cNvSpPr>
              <p:nvPr/>
            </p:nvSpPr>
            <p:spPr bwMode="hidden">
              <a:xfrm>
                <a:off x="3822" y="3896"/>
                <a:ext cx="262" cy="15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06" name="Oval 10"/>
              <p:cNvSpPr>
                <a:spLocks noChangeArrowheads="1"/>
              </p:cNvSpPr>
              <p:nvPr/>
            </p:nvSpPr>
            <p:spPr bwMode="hidden">
              <a:xfrm>
                <a:off x="3856" y="3922"/>
                <a:ext cx="192" cy="10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07" name="Freeform 11"/>
              <p:cNvSpPr>
                <a:spLocks/>
              </p:cNvSpPr>
              <p:nvPr/>
            </p:nvSpPr>
            <p:spPr bwMode="hidden">
              <a:xfrm>
                <a:off x="3575" y="3715"/>
                <a:ext cx="383" cy="161"/>
              </a:xfrm>
              <a:custGeom>
                <a:avLst/>
                <a:gdLst/>
                <a:ahLst/>
                <a:cxnLst>
                  <a:cxn ang="0">
                    <a:pos x="376" y="12"/>
                  </a:cxn>
                  <a:cxn ang="0">
                    <a:pos x="257" y="24"/>
                  </a:cxn>
                  <a:cxn ang="0">
                    <a:pos x="149" y="54"/>
                  </a:cxn>
                  <a:cxn ang="0">
                    <a:pos x="101" y="77"/>
                  </a:cxn>
                  <a:cxn ang="0">
                    <a:pos x="59" y="101"/>
                  </a:cxn>
                  <a:cxn ang="0">
                    <a:pos x="24" y="131"/>
                  </a:cxn>
                  <a:cxn ang="0">
                    <a:pos x="0" y="161"/>
                  </a:cxn>
                  <a:cxn ang="0">
                    <a:pos x="0" y="137"/>
                  </a:cxn>
                  <a:cxn ang="0">
                    <a:pos x="29" y="107"/>
                  </a:cxn>
                  <a:cxn ang="0">
                    <a:pos x="65" y="83"/>
                  </a:cxn>
                  <a:cxn ang="0">
                    <a:pos x="155" y="36"/>
                  </a:cxn>
                  <a:cxn ang="0">
                    <a:pos x="257" y="12"/>
                  </a:cxn>
                  <a:cxn ang="0">
                    <a:pos x="376" y="0"/>
                  </a:cxn>
                  <a:cxn ang="0">
                    <a:pos x="376" y="0"/>
                  </a:cxn>
                  <a:cxn ang="0">
                    <a:pos x="382" y="0"/>
                  </a:cxn>
                  <a:cxn ang="0">
                    <a:pos x="382" y="12"/>
                  </a:cxn>
                  <a:cxn ang="0">
                    <a:pos x="376" y="12"/>
                  </a:cxn>
                  <a:cxn ang="0">
                    <a:pos x="376" y="12"/>
                  </a:cxn>
                  <a:cxn ang="0">
                    <a:pos x="376" y="12"/>
                  </a:cxn>
                </a:cxnLst>
                <a:rect l="0" t="0" r="r" b="b"/>
                <a:pathLst>
                  <a:path w="382" h="161">
                    <a:moveTo>
                      <a:pt x="376" y="12"/>
                    </a:moveTo>
                    <a:lnTo>
                      <a:pt x="257" y="24"/>
                    </a:lnTo>
                    <a:lnTo>
                      <a:pt x="149" y="54"/>
                    </a:lnTo>
                    <a:lnTo>
                      <a:pt x="101" y="77"/>
                    </a:lnTo>
                    <a:lnTo>
                      <a:pt x="59" y="101"/>
                    </a:lnTo>
                    <a:lnTo>
                      <a:pt x="24" y="131"/>
                    </a:lnTo>
                    <a:lnTo>
                      <a:pt x="0" y="161"/>
                    </a:lnTo>
                    <a:lnTo>
                      <a:pt x="0" y="137"/>
                    </a:lnTo>
                    <a:lnTo>
                      <a:pt x="29" y="107"/>
                    </a:lnTo>
                    <a:lnTo>
                      <a:pt x="65" y="83"/>
                    </a:lnTo>
                    <a:lnTo>
                      <a:pt x="155" y="36"/>
                    </a:lnTo>
                    <a:lnTo>
                      <a:pt x="257" y="12"/>
                    </a:lnTo>
                    <a:lnTo>
                      <a:pt x="376" y="0"/>
                    </a:lnTo>
                    <a:lnTo>
                      <a:pt x="376" y="0"/>
                    </a:lnTo>
                    <a:lnTo>
                      <a:pt x="382" y="0"/>
                    </a:lnTo>
                    <a:lnTo>
                      <a:pt x="382" y="12"/>
                    </a:lnTo>
                    <a:lnTo>
                      <a:pt x="376" y="12"/>
                    </a:lnTo>
                    <a:lnTo>
                      <a:pt x="376" y="12"/>
                    </a:lnTo>
                    <a:lnTo>
                      <a:pt x="376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08" name="Freeform 12"/>
              <p:cNvSpPr>
                <a:spLocks/>
              </p:cNvSpPr>
              <p:nvPr/>
            </p:nvSpPr>
            <p:spPr bwMode="hidden">
              <a:xfrm>
                <a:off x="3695" y="4170"/>
                <a:ext cx="444" cy="66"/>
              </a:xfrm>
              <a:custGeom>
                <a:avLst/>
                <a:gdLst/>
                <a:ahLst/>
                <a:cxnLst>
                  <a:cxn ang="0">
                    <a:pos x="257" y="54"/>
                  </a:cxn>
                  <a:cxn ang="0">
                    <a:pos x="353" y="48"/>
                  </a:cxn>
                  <a:cxn ang="0">
                    <a:pos x="443" y="24"/>
                  </a:cxn>
                  <a:cxn ang="0">
                    <a:pos x="443" y="36"/>
                  </a:cxn>
                  <a:cxn ang="0">
                    <a:pos x="353" y="60"/>
                  </a:cxn>
                  <a:cxn ang="0">
                    <a:pos x="257" y="66"/>
                  </a:cxn>
                  <a:cxn ang="0">
                    <a:pos x="186" y="60"/>
                  </a:cxn>
                  <a:cxn ang="0">
                    <a:pos x="120" y="48"/>
                  </a:cxn>
                  <a:cxn ang="0">
                    <a:pos x="60" y="36"/>
                  </a:cxn>
                  <a:cxn ang="0">
                    <a:pos x="0" y="12"/>
                  </a:cxn>
                  <a:cxn ang="0">
                    <a:pos x="0" y="0"/>
                  </a:cxn>
                  <a:cxn ang="0">
                    <a:pos x="54" y="24"/>
                  </a:cxn>
                  <a:cxn ang="0">
                    <a:pos x="120" y="36"/>
                  </a:cxn>
                  <a:cxn ang="0">
                    <a:pos x="186" y="48"/>
                  </a:cxn>
                  <a:cxn ang="0">
                    <a:pos x="257" y="54"/>
                  </a:cxn>
                  <a:cxn ang="0">
                    <a:pos x="257" y="54"/>
                  </a:cxn>
                </a:cxnLst>
                <a:rect l="0" t="0" r="r" b="b"/>
                <a:pathLst>
                  <a:path w="443" h="66">
                    <a:moveTo>
                      <a:pt x="257" y="54"/>
                    </a:moveTo>
                    <a:lnTo>
                      <a:pt x="353" y="48"/>
                    </a:lnTo>
                    <a:lnTo>
                      <a:pt x="443" y="24"/>
                    </a:lnTo>
                    <a:lnTo>
                      <a:pt x="443" y="36"/>
                    </a:lnTo>
                    <a:lnTo>
                      <a:pt x="353" y="60"/>
                    </a:lnTo>
                    <a:lnTo>
                      <a:pt x="257" y="66"/>
                    </a:lnTo>
                    <a:lnTo>
                      <a:pt x="186" y="60"/>
                    </a:lnTo>
                    <a:lnTo>
                      <a:pt x="120" y="48"/>
                    </a:lnTo>
                    <a:lnTo>
                      <a:pt x="60" y="36"/>
                    </a:lnTo>
                    <a:lnTo>
                      <a:pt x="0" y="12"/>
                    </a:lnTo>
                    <a:lnTo>
                      <a:pt x="0" y="0"/>
                    </a:lnTo>
                    <a:lnTo>
                      <a:pt x="54" y="24"/>
                    </a:lnTo>
                    <a:lnTo>
                      <a:pt x="120" y="36"/>
                    </a:lnTo>
                    <a:lnTo>
                      <a:pt x="186" y="48"/>
                    </a:lnTo>
                    <a:lnTo>
                      <a:pt x="257" y="54"/>
                    </a:lnTo>
                    <a:lnTo>
                      <a:pt x="257" y="5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84706"/>
                      <a:invGamma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09" name="Freeform 13"/>
              <p:cNvSpPr>
                <a:spLocks/>
              </p:cNvSpPr>
              <p:nvPr/>
            </p:nvSpPr>
            <p:spPr bwMode="hidden">
              <a:xfrm>
                <a:off x="3527" y="3906"/>
                <a:ext cx="89" cy="216"/>
              </a:xfrm>
              <a:custGeom>
                <a:avLst/>
                <a:gdLst/>
                <a:ahLst/>
                <a:cxnLst>
                  <a:cxn ang="0">
                    <a:pos x="12" y="66"/>
                  </a:cxn>
                  <a:cxn ang="0">
                    <a:pos x="18" y="108"/>
                  </a:cxn>
                  <a:cxn ang="0">
                    <a:pos x="36" y="144"/>
                  </a:cxn>
                  <a:cxn ang="0">
                    <a:pos x="60" y="180"/>
                  </a:cxn>
                  <a:cxn ang="0">
                    <a:pos x="89" y="216"/>
                  </a:cxn>
                  <a:cxn ang="0">
                    <a:pos x="72" y="216"/>
                  </a:cxn>
                  <a:cxn ang="0">
                    <a:pos x="42" y="180"/>
                  </a:cxn>
                  <a:cxn ang="0">
                    <a:pos x="18" y="144"/>
                  </a:cxn>
                  <a:cxn ang="0">
                    <a:pos x="6" y="108"/>
                  </a:cxn>
                  <a:cxn ang="0">
                    <a:pos x="0" y="66"/>
                  </a:cxn>
                  <a:cxn ang="0">
                    <a:pos x="0" y="30"/>
                  </a:cxn>
                  <a:cxn ang="0">
                    <a:pos x="12" y="0"/>
                  </a:cxn>
                  <a:cxn ang="0">
                    <a:pos x="30" y="0"/>
                  </a:cxn>
                  <a:cxn ang="0">
                    <a:pos x="18" y="30"/>
                  </a:cxn>
                  <a:cxn ang="0">
                    <a:pos x="12" y="66"/>
                  </a:cxn>
                  <a:cxn ang="0">
                    <a:pos x="12" y="66"/>
                  </a:cxn>
                </a:cxnLst>
                <a:rect l="0" t="0" r="r" b="b"/>
                <a:pathLst>
                  <a:path w="89" h="216">
                    <a:moveTo>
                      <a:pt x="12" y="66"/>
                    </a:moveTo>
                    <a:lnTo>
                      <a:pt x="18" y="108"/>
                    </a:lnTo>
                    <a:lnTo>
                      <a:pt x="36" y="144"/>
                    </a:lnTo>
                    <a:lnTo>
                      <a:pt x="60" y="180"/>
                    </a:lnTo>
                    <a:lnTo>
                      <a:pt x="89" y="216"/>
                    </a:lnTo>
                    <a:lnTo>
                      <a:pt x="72" y="216"/>
                    </a:lnTo>
                    <a:lnTo>
                      <a:pt x="42" y="180"/>
                    </a:lnTo>
                    <a:lnTo>
                      <a:pt x="18" y="144"/>
                    </a:lnTo>
                    <a:lnTo>
                      <a:pt x="6" y="108"/>
                    </a:lnTo>
                    <a:lnTo>
                      <a:pt x="0" y="66"/>
                    </a:lnTo>
                    <a:lnTo>
                      <a:pt x="0" y="30"/>
                    </a:lnTo>
                    <a:lnTo>
                      <a:pt x="12" y="0"/>
                    </a:lnTo>
                    <a:lnTo>
                      <a:pt x="30" y="0"/>
                    </a:lnTo>
                    <a:lnTo>
                      <a:pt x="18" y="30"/>
                    </a:lnTo>
                    <a:lnTo>
                      <a:pt x="12" y="66"/>
                    </a:lnTo>
                    <a:lnTo>
                      <a:pt x="12" y="6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10" name="Freeform 14"/>
              <p:cNvSpPr>
                <a:spLocks/>
              </p:cNvSpPr>
              <p:nvPr/>
            </p:nvSpPr>
            <p:spPr bwMode="hidden">
              <a:xfrm>
                <a:off x="3569" y="3745"/>
                <a:ext cx="750" cy="461"/>
              </a:xfrm>
              <a:custGeom>
                <a:avLst/>
                <a:gdLst/>
                <a:ahLst/>
                <a:cxnLst>
                  <a:cxn ang="0">
                    <a:pos x="382" y="443"/>
                  </a:cxn>
                  <a:cxn ang="0">
                    <a:pos x="311" y="437"/>
                  </a:cxn>
                  <a:cxn ang="0">
                    <a:pos x="245" y="425"/>
                  </a:cxn>
                  <a:cxn ang="0">
                    <a:pos x="185" y="407"/>
                  </a:cxn>
                  <a:cxn ang="0">
                    <a:pos x="131" y="383"/>
                  </a:cxn>
                  <a:cxn ang="0">
                    <a:pos x="83" y="347"/>
                  </a:cxn>
                  <a:cxn ang="0">
                    <a:pos x="53" y="311"/>
                  </a:cxn>
                  <a:cxn ang="0">
                    <a:pos x="30" y="269"/>
                  </a:cxn>
                  <a:cxn ang="0">
                    <a:pos x="24" y="227"/>
                  </a:cxn>
                  <a:cxn ang="0">
                    <a:pos x="30" y="185"/>
                  </a:cxn>
                  <a:cxn ang="0">
                    <a:pos x="53" y="143"/>
                  </a:cxn>
                  <a:cxn ang="0">
                    <a:pos x="83" y="107"/>
                  </a:cxn>
                  <a:cxn ang="0">
                    <a:pos x="131" y="77"/>
                  </a:cxn>
                  <a:cxn ang="0">
                    <a:pos x="185" y="47"/>
                  </a:cxn>
                  <a:cxn ang="0">
                    <a:pos x="245" y="30"/>
                  </a:cxn>
                  <a:cxn ang="0">
                    <a:pos x="311" y="18"/>
                  </a:cxn>
                  <a:cxn ang="0">
                    <a:pos x="382" y="12"/>
                  </a:cxn>
                  <a:cxn ang="0">
                    <a:pos x="478" y="18"/>
                  </a:cxn>
                  <a:cxn ang="0">
                    <a:pos x="562" y="41"/>
                  </a:cxn>
                  <a:cxn ang="0">
                    <a:pos x="562" y="36"/>
                  </a:cxn>
                  <a:cxn ang="0">
                    <a:pos x="562" y="30"/>
                  </a:cxn>
                  <a:cxn ang="0">
                    <a:pos x="478" y="6"/>
                  </a:cxn>
                  <a:cxn ang="0">
                    <a:pos x="382" y="0"/>
                  </a:cxn>
                  <a:cxn ang="0">
                    <a:pos x="305" y="6"/>
                  </a:cxn>
                  <a:cxn ang="0">
                    <a:pos x="233" y="18"/>
                  </a:cxn>
                  <a:cxn ang="0">
                    <a:pos x="167" y="41"/>
                  </a:cxn>
                  <a:cxn ang="0">
                    <a:pos x="113" y="65"/>
                  </a:cxn>
                  <a:cxn ang="0">
                    <a:pos x="65" y="101"/>
                  </a:cxn>
                  <a:cxn ang="0">
                    <a:pos x="30" y="137"/>
                  </a:cxn>
                  <a:cxn ang="0">
                    <a:pos x="6" y="179"/>
                  </a:cxn>
                  <a:cxn ang="0">
                    <a:pos x="0" y="227"/>
                  </a:cxn>
                  <a:cxn ang="0">
                    <a:pos x="6" y="275"/>
                  </a:cxn>
                  <a:cxn ang="0">
                    <a:pos x="30" y="317"/>
                  </a:cxn>
                  <a:cxn ang="0">
                    <a:pos x="65" y="359"/>
                  </a:cxn>
                  <a:cxn ang="0">
                    <a:pos x="113" y="395"/>
                  </a:cxn>
                  <a:cxn ang="0">
                    <a:pos x="167" y="419"/>
                  </a:cxn>
                  <a:cxn ang="0">
                    <a:pos x="233" y="443"/>
                  </a:cxn>
                  <a:cxn ang="0">
                    <a:pos x="305" y="455"/>
                  </a:cxn>
                  <a:cxn ang="0">
                    <a:pos x="382" y="461"/>
                  </a:cxn>
                  <a:cxn ang="0">
                    <a:pos x="448" y="455"/>
                  </a:cxn>
                  <a:cxn ang="0">
                    <a:pos x="508" y="449"/>
                  </a:cxn>
                  <a:cxn ang="0">
                    <a:pos x="609" y="413"/>
                  </a:cxn>
                  <a:cxn ang="0">
                    <a:pos x="657" y="389"/>
                  </a:cxn>
                  <a:cxn ang="0">
                    <a:pos x="693" y="359"/>
                  </a:cxn>
                  <a:cxn ang="0">
                    <a:pos x="723" y="329"/>
                  </a:cxn>
                  <a:cxn ang="0">
                    <a:pos x="747" y="293"/>
                  </a:cxn>
                  <a:cxn ang="0">
                    <a:pos x="741" y="287"/>
                  </a:cxn>
                  <a:cxn ang="0">
                    <a:pos x="729" y="281"/>
                  </a:cxn>
                  <a:cxn ang="0">
                    <a:pos x="711" y="317"/>
                  </a:cxn>
                  <a:cxn ang="0">
                    <a:pos x="681" y="347"/>
                  </a:cxn>
                  <a:cxn ang="0">
                    <a:pos x="645" y="377"/>
                  </a:cxn>
                  <a:cxn ang="0">
                    <a:pos x="604" y="401"/>
                  </a:cxn>
                  <a:cxn ang="0">
                    <a:pos x="502" y="431"/>
                  </a:cxn>
                  <a:cxn ang="0">
                    <a:pos x="442" y="443"/>
                  </a:cxn>
                  <a:cxn ang="0">
                    <a:pos x="382" y="443"/>
                  </a:cxn>
                  <a:cxn ang="0">
                    <a:pos x="382" y="443"/>
                  </a:cxn>
                </a:cxnLst>
                <a:rect l="0" t="0" r="r" b="b"/>
                <a:pathLst>
                  <a:path w="747" h="461">
                    <a:moveTo>
                      <a:pt x="382" y="443"/>
                    </a:moveTo>
                    <a:lnTo>
                      <a:pt x="311" y="437"/>
                    </a:lnTo>
                    <a:lnTo>
                      <a:pt x="245" y="425"/>
                    </a:lnTo>
                    <a:lnTo>
                      <a:pt x="185" y="407"/>
                    </a:lnTo>
                    <a:lnTo>
                      <a:pt x="131" y="383"/>
                    </a:lnTo>
                    <a:lnTo>
                      <a:pt x="83" y="347"/>
                    </a:lnTo>
                    <a:lnTo>
                      <a:pt x="53" y="311"/>
                    </a:lnTo>
                    <a:lnTo>
                      <a:pt x="30" y="269"/>
                    </a:lnTo>
                    <a:lnTo>
                      <a:pt x="24" y="227"/>
                    </a:lnTo>
                    <a:lnTo>
                      <a:pt x="30" y="185"/>
                    </a:lnTo>
                    <a:lnTo>
                      <a:pt x="53" y="143"/>
                    </a:lnTo>
                    <a:lnTo>
                      <a:pt x="83" y="107"/>
                    </a:lnTo>
                    <a:lnTo>
                      <a:pt x="131" y="77"/>
                    </a:lnTo>
                    <a:lnTo>
                      <a:pt x="185" y="47"/>
                    </a:lnTo>
                    <a:lnTo>
                      <a:pt x="245" y="30"/>
                    </a:lnTo>
                    <a:lnTo>
                      <a:pt x="311" y="18"/>
                    </a:lnTo>
                    <a:lnTo>
                      <a:pt x="382" y="12"/>
                    </a:lnTo>
                    <a:lnTo>
                      <a:pt x="478" y="18"/>
                    </a:lnTo>
                    <a:lnTo>
                      <a:pt x="562" y="41"/>
                    </a:lnTo>
                    <a:lnTo>
                      <a:pt x="562" y="36"/>
                    </a:lnTo>
                    <a:lnTo>
                      <a:pt x="562" y="30"/>
                    </a:lnTo>
                    <a:lnTo>
                      <a:pt x="478" y="6"/>
                    </a:lnTo>
                    <a:lnTo>
                      <a:pt x="382" y="0"/>
                    </a:lnTo>
                    <a:lnTo>
                      <a:pt x="305" y="6"/>
                    </a:lnTo>
                    <a:lnTo>
                      <a:pt x="233" y="18"/>
                    </a:lnTo>
                    <a:lnTo>
                      <a:pt x="167" y="41"/>
                    </a:lnTo>
                    <a:lnTo>
                      <a:pt x="113" y="65"/>
                    </a:lnTo>
                    <a:lnTo>
                      <a:pt x="65" y="101"/>
                    </a:lnTo>
                    <a:lnTo>
                      <a:pt x="30" y="137"/>
                    </a:lnTo>
                    <a:lnTo>
                      <a:pt x="6" y="179"/>
                    </a:lnTo>
                    <a:lnTo>
                      <a:pt x="0" y="227"/>
                    </a:lnTo>
                    <a:lnTo>
                      <a:pt x="6" y="275"/>
                    </a:lnTo>
                    <a:lnTo>
                      <a:pt x="30" y="317"/>
                    </a:lnTo>
                    <a:lnTo>
                      <a:pt x="65" y="359"/>
                    </a:lnTo>
                    <a:lnTo>
                      <a:pt x="113" y="395"/>
                    </a:lnTo>
                    <a:lnTo>
                      <a:pt x="167" y="419"/>
                    </a:lnTo>
                    <a:lnTo>
                      <a:pt x="233" y="443"/>
                    </a:lnTo>
                    <a:lnTo>
                      <a:pt x="305" y="455"/>
                    </a:lnTo>
                    <a:lnTo>
                      <a:pt x="382" y="461"/>
                    </a:lnTo>
                    <a:lnTo>
                      <a:pt x="448" y="455"/>
                    </a:lnTo>
                    <a:lnTo>
                      <a:pt x="508" y="449"/>
                    </a:lnTo>
                    <a:lnTo>
                      <a:pt x="609" y="413"/>
                    </a:lnTo>
                    <a:lnTo>
                      <a:pt x="657" y="389"/>
                    </a:lnTo>
                    <a:lnTo>
                      <a:pt x="693" y="359"/>
                    </a:lnTo>
                    <a:lnTo>
                      <a:pt x="723" y="329"/>
                    </a:lnTo>
                    <a:lnTo>
                      <a:pt x="747" y="293"/>
                    </a:lnTo>
                    <a:lnTo>
                      <a:pt x="741" y="287"/>
                    </a:lnTo>
                    <a:lnTo>
                      <a:pt x="729" y="281"/>
                    </a:lnTo>
                    <a:lnTo>
                      <a:pt x="711" y="317"/>
                    </a:lnTo>
                    <a:lnTo>
                      <a:pt x="681" y="347"/>
                    </a:lnTo>
                    <a:lnTo>
                      <a:pt x="645" y="377"/>
                    </a:lnTo>
                    <a:lnTo>
                      <a:pt x="604" y="401"/>
                    </a:lnTo>
                    <a:lnTo>
                      <a:pt x="502" y="431"/>
                    </a:lnTo>
                    <a:lnTo>
                      <a:pt x="442" y="443"/>
                    </a:lnTo>
                    <a:lnTo>
                      <a:pt x="382" y="443"/>
                    </a:lnTo>
                    <a:lnTo>
                      <a:pt x="382" y="443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path path="rect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11" name="Freeform 15"/>
              <p:cNvSpPr>
                <a:spLocks/>
              </p:cNvSpPr>
              <p:nvPr/>
            </p:nvSpPr>
            <p:spPr bwMode="hidden">
              <a:xfrm>
                <a:off x="4037" y="3721"/>
                <a:ext cx="96" cy="3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2"/>
                  </a:cxn>
                  <a:cxn ang="0">
                    <a:pos x="48" y="18"/>
                  </a:cxn>
                  <a:cxn ang="0">
                    <a:pos x="96" y="30"/>
                  </a:cxn>
                  <a:cxn ang="0">
                    <a:pos x="96" y="24"/>
                  </a:cxn>
                  <a:cxn ang="0">
                    <a:pos x="96" y="18"/>
                  </a:cxn>
                  <a:cxn ang="0">
                    <a:pos x="48" y="12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96" h="30">
                    <a:moveTo>
                      <a:pt x="0" y="0"/>
                    </a:moveTo>
                    <a:lnTo>
                      <a:pt x="0" y="12"/>
                    </a:lnTo>
                    <a:lnTo>
                      <a:pt x="48" y="18"/>
                    </a:lnTo>
                    <a:lnTo>
                      <a:pt x="96" y="30"/>
                    </a:lnTo>
                    <a:lnTo>
                      <a:pt x="96" y="24"/>
                    </a:lnTo>
                    <a:lnTo>
                      <a:pt x="96" y="18"/>
                    </a:lnTo>
                    <a:lnTo>
                      <a:pt x="48" y="12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12" name="Oval 16"/>
              <p:cNvSpPr>
                <a:spLocks noChangeArrowheads="1"/>
              </p:cNvSpPr>
              <p:nvPr/>
            </p:nvSpPr>
            <p:spPr bwMode="hidden">
              <a:xfrm>
                <a:off x="3910" y="3948"/>
                <a:ext cx="84" cy="53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</p:grpSp>
        <p:grpSp>
          <p:nvGrpSpPr>
            <p:cNvPr id="1035" name="Group 17"/>
            <p:cNvGrpSpPr>
              <a:grpSpLocks/>
            </p:cNvGrpSpPr>
            <p:nvPr userDrawn="1"/>
          </p:nvGrpSpPr>
          <p:grpSpPr bwMode="auto">
            <a:xfrm>
              <a:off x="1776" y="3631"/>
              <a:ext cx="1626" cy="683"/>
              <a:chOff x="1776" y="3631"/>
              <a:chExt cx="1626" cy="683"/>
            </a:xfrm>
          </p:grpSpPr>
          <p:sp>
            <p:nvSpPr>
              <p:cNvPr id="4114" name="Oval 18"/>
              <p:cNvSpPr>
                <a:spLocks noChangeArrowheads="1"/>
              </p:cNvSpPr>
              <p:nvPr/>
            </p:nvSpPr>
            <p:spPr bwMode="hidden">
              <a:xfrm>
                <a:off x="2268" y="3934"/>
                <a:ext cx="638" cy="377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15" name="Oval 19"/>
              <p:cNvSpPr>
                <a:spLocks noChangeArrowheads="1"/>
              </p:cNvSpPr>
              <p:nvPr/>
            </p:nvSpPr>
            <p:spPr bwMode="hidden">
              <a:xfrm>
                <a:off x="2314" y="3958"/>
                <a:ext cx="543" cy="332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16" name="Oval 20"/>
              <p:cNvSpPr>
                <a:spLocks noChangeArrowheads="1"/>
              </p:cNvSpPr>
              <p:nvPr/>
            </p:nvSpPr>
            <p:spPr bwMode="hidden">
              <a:xfrm>
                <a:off x="2341" y="3979"/>
                <a:ext cx="501" cy="29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17" name="Oval 21"/>
              <p:cNvSpPr>
                <a:spLocks noChangeArrowheads="1"/>
              </p:cNvSpPr>
              <p:nvPr/>
            </p:nvSpPr>
            <p:spPr bwMode="hidden">
              <a:xfrm>
                <a:off x="2368" y="3997"/>
                <a:ext cx="444" cy="258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18" name="Oval 22"/>
              <p:cNvSpPr>
                <a:spLocks noChangeArrowheads="1"/>
              </p:cNvSpPr>
              <p:nvPr/>
            </p:nvSpPr>
            <p:spPr bwMode="hidden">
              <a:xfrm>
                <a:off x="2385" y="4005"/>
                <a:ext cx="413" cy="240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19" name="Oval 23"/>
              <p:cNvSpPr>
                <a:spLocks noChangeArrowheads="1"/>
              </p:cNvSpPr>
              <p:nvPr/>
            </p:nvSpPr>
            <p:spPr bwMode="hidden">
              <a:xfrm>
                <a:off x="2437" y="4026"/>
                <a:ext cx="306" cy="192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20" name="Oval 24"/>
              <p:cNvSpPr>
                <a:spLocks noChangeArrowheads="1"/>
              </p:cNvSpPr>
              <p:nvPr/>
            </p:nvSpPr>
            <p:spPr bwMode="hidden">
              <a:xfrm>
                <a:off x="2476" y="4056"/>
                <a:ext cx="227" cy="135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21" name="Oval 25"/>
              <p:cNvSpPr>
                <a:spLocks noChangeArrowheads="1"/>
              </p:cNvSpPr>
              <p:nvPr/>
            </p:nvSpPr>
            <p:spPr bwMode="hidden">
              <a:xfrm>
                <a:off x="2542" y="4097"/>
                <a:ext cx="90" cy="60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22" name="Freeform 26"/>
              <p:cNvSpPr>
                <a:spLocks/>
              </p:cNvSpPr>
              <p:nvPr/>
            </p:nvSpPr>
            <p:spPr bwMode="hidden">
              <a:xfrm>
                <a:off x="2585" y="3822"/>
                <a:ext cx="449" cy="186"/>
              </a:xfrm>
              <a:custGeom>
                <a:avLst/>
                <a:gdLst/>
                <a:ahLst/>
                <a:cxnLst>
                  <a:cxn ang="0">
                    <a:pos x="6" y="6"/>
                  </a:cxn>
                  <a:cxn ang="0">
                    <a:pos x="78" y="12"/>
                  </a:cxn>
                  <a:cxn ang="0">
                    <a:pos x="150" y="18"/>
                  </a:cxn>
                  <a:cxn ang="0">
                    <a:pos x="215" y="36"/>
                  </a:cxn>
                  <a:cxn ang="0">
                    <a:pos x="275" y="60"/>
                  </a:cxn>
                  <a:cxn ang="0">
                    <a:pos x="329" y="84"/>
                  </a:cxn>
                  <a:cxn ang="0">
                    <a:pos x="377" y="114"/>
                  </a:cxn>
                  <a:cxn ang="0">
                    <a:pos x="419" y="150"/>
                  </a:cxn>
                  <a:cxn ang="0">
                    <a:pos x="448" y="186"/>
                  </a:cxn>
                  <a:cxn ang="0">
                    <a:pos x="448" y="162"/>
                  </a:cxn>
                  <a:cxn ang="0">
                    <a:pos x="413" y="126"/>
                  </a:cxn>
                  <a:cxn ang="0">
                    <a:pos x="371" y="96"/>
                  </a:cxn>
                  <a:cxn ang="0">
                    <a:pos x="323" y="66"/>
                  </a:cxn>
                  <a:cxn ang="0">
                    <a:pos x="269" y="48"/>
                  </a:cxn>
                  <a:cxn ang="0">
                    <a:pos x="144" y="12"/>
                  </a:cxn>
                  <a:cxn ang="0">
                    <a:pos x="78" y="6"/>
                  </a:cxn>
                  <a:cxn ang="0">
                    <a:pos x="6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6"/>
                  </a:cxn>
                  <a:cxn ang="0">
                    <a:pos x="0" y="6"/>
                  </a:cxn>
                  <a:cxn ang="0">
                    <a:pos x="6" y="6"/>
                  </a:cxn>
                  <a:cxn ang="0">
                    <a:pos x="6" y="6"/>
                  </a:cxn>
                </a:cxnLst>
                <a:rect l="0" t="0" r="r" b="b"/>
                <a:pathLst>
                  <a:path w="448" h="186">
                    <a:moveTo>
                      <a:pt x="6" y="6"/>
                    </a:moveTo>
                    <a:lnTo>
                      <a:pt x="78" y="12"/>
                    </a:lnTo>
                    <a:lnTo>
                      <a:pt x="150" y="18"/>
                    </a:lnTo>
                    <a:lnTo>
                      <a:pt x="215" y="36"/>
                    </a:lnTo>
                    <a:lnTo>
                      <a:pt x="275" y="60"/>
                    </a:lnTo>
                    <a:lnTo>
                      <a:pt x="329" y="84"/>
                    </a:lnTo>
                    <a:lnTo>
                      <a:pt x="377" y="114"/>
                    </a:lnTo>
                    <a:lnTo>
                      <a:pt x="419" y="150"/>
                    </a:lnTo>
                    <a:lnTo>
                      <a:pt x="448" y="186"/>
                    </a:lnTo>
                    <a:lnTo>
                      <a:pt x="448" y="162"/>
                    </a:lnTo>
                    <a:lnTo>
                      <a:pt x="413" y="126"/>
                    </a:lnTo>
                    <a:lnTo>
                      <a:pt x="371" y="96"/>
                    </a:lnTo>
                    <a:lnTo>
                      <a:pt x="323" y="66"/>
                    </a:lnTo>
                    <a:lnTo>
                      <a:pt x="269" y="48"/>
                    </a:lnTo>
                    <a:lnTo>
                      <a:pt x="144" y="12"/>
                    </a:lnTo>
                    <a:lnTo>
                      <a:pt x="78" y="6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6" y="6"/>
                    </a:lnTo>
                    <a:lnTo>
                      <a:pt x="6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23" name="Freeform 27"/>
              <p:cNvSpPr>
                <a:spLocks/>
              </p:cNvSpPr>
              <p:nvPr/>
            </p:nvSpPr>
            <p:spPr bwMode="hidden">
              <a:xfrm>
                <a:off x="2142" y="3852"/>
                <a:ext cx="892" cy="462"/>
              </a:xfrm>
              <a:custGeom>
                <a:avLst/>
                <a:gdLst/>
                <a:ahLst/>
                <a:cxnLst>
                  <a:cxn ang="0">
                    <a:pos x="23" y="276"/>
                  </a:cxn>
                  <a:cxn ang="0">
                    <a:pos x="29" y="222"/>
                  </a:cxn>
                  <a:cxn ang="0">
                    <a:pos x="59" y="174"/>
                  </a:cxn>
                  <a:cxn ang="0">
                    <a:pos x="95" y="132"/>
                  </a:cxn>
                  <a:cxn ang="0">
                    <a:pos x="149" y="96"/>
                  </a:cxn>
                  <a:cxn ang="0">
                    <a:pos x="209" y="60"/>
                  </a:cxn>
                  <a:cxn ang="0">
                    <a:pos x="281" y="36"/>
                  </a:cxn>
                  <a:cxn ang="0">
                    <a:pos x="364" y="24"/>
                  </a:cxn>
                  <a:cxn ang="0">
                    <a:pos x="448" y="18"/>
                  </a:cxn>
                  <a:cxn ang="0">
                    <a:pos x="532" y="24"/>
                  </a:cxn>
                  <a:cxn ang="0">
                    <a:pos x="609" y="36"/>
                  </a:cxn>
                  <a:cxn ang="0">
                    <a:pos x="681" y="60"/>
                  </a:cxn>
                  <a:cxn ang="0">
                    <a:pos x="741" y="96"/>
                  </a:cxn>
                  <a:cxn ang="0">
                    <a:pos x="795" y="132"/>
                  </a:cxn>
                  <a:cxn ang="0">
                    <a:pos x="831" y="174"/>
                  </a:cxn>
                  <a:cxn ang="0">
                    <a:pos x="861" y="222"/>
                  </a:cxn>
                  <a:cxn ang="0">
                    <a:pos x="867" y="276"/>
                  </a:cxn>
                  <a:cxn ang="0">
                    <a:pos x="855" y="330"/>
                  </a:cxn>
                  <a:cxn ang="0">
                    <a:pos x="831" y="378"/>
                  </a:cxn>
                  <a:cxn ang="0">
                    <a:pos x="783" y="426"/>
                  </a:cxn>
                  <a:cxn ang="0">
                    <a:pos x="723" y="462"/>
                  </a:cxn>
                  <a:cxn ang="0">
                    <a:pos x="765" y="462"/>
                  </a:cxn>
                  <a:cxn ang="0">
                    <a:pos x="819" y="426"/>
                  </a:cxn>
                  <a:cxn ang="0">
                    <a:pos x="855" y="378"/>
                  </a:cxn>
                  <a:cxn ang="0">
                    <a:pos x="884" y="330"/>
                  </a:cxn>
                  <a:cxn ang="0">
                    <a:pos x="890" y="276"/>
                  </a:cxn>
                  <a:cxn ang="0">
                    <a:pos x="884" y="222"/>
                  </a:cxn>
                  <a:cxn ang="0">
                    <a:pos x="855" y="168"/>
                  </a:cxn>
                  <a:cxn ang="0">
                    <a:pos x="813" y="120"/>
                  </a:cxn>
                  <a:cxn ang="0">
                    <a:pos x="759" y="84"/>
                  </a:cxn>
                  <a:cxn ang="0">
                    <a:pos x="693" y="48"/>
                  </a:cxn>
                  <a:cxn ang="0">
                    <a:pos x="621" y="24"/>
                  </a:cxn>
                  <a:cxn ang="0">
                    <a:pos x="538" y="6"/>
                  </a:cxn>
                  <a:cxn ang="0">
                    <a:pos x="448" y="0"/>
                  </a:cxn>
                  <a:cxn ang="0">
                    <a:pos x="358" y="6"/>
                  </a:cxn>
                  <a:cxn ang="0">
                    <a:pos x="275" y="24"/>
                  </a:cxn>
                  <a:cxn ang="0">
                    <a:pos x="197" y="48"/>
                  </a:cxn>
                  <a:cxn ang="0">
                    <a:pos x="131" y="84"/>
                  </a:cxn>
                  <a:cxn ang="0">
                    <a:pos x="77" y="120"/>
                  </a:cxn>
                  <a:cxn ang="0">
                    <a:pos x="35" y="168"/>
                  </a:cxn>
                  <a:cxn ang="0">
                    <a:pos x="12" y="222"/>
                  </a:cxn>
                  <a:cxn ang="0">
                    <a:pos x="0" y="276"/>
                  </a:cxn>
                  <a:cxn ang="0">
                    <a:pos x="6" y="330"/>
                  </a:cxn>
                  <a:cxn ang="0">
                    <a:pos x="35" y="378"/>
                  </a:cxn>
                  <a:cxn ang="0">
                    <a:pos x="71" y="426"/>
                  </a:cxn>
                  <a:cxn ang="0">
                    <a:pos x="125" y="462"/>
                  </a:cxn>
                  <a:cxn ang="0">
                    <a:pos x="167" y="462"/>
                  </a:cxn>
                  <a:cxn ang="0">
                    <a:pos x="107" y="426"/>
                  </a:cxn>
                  <a:cxn ang="0">
                    <a:pos x="59" y="378"/>
                  </a:cxn>
                  <a:cxn ang="0">
                    <a:pos x="35" y="330"/>
                  </a:cxn>
                  <a:cxn ang="0">
                    <a:pos x="23" y="276"/>
                  </a:cxn>
                  <a:cxn ang="0">
                    <a:pos x="23" y="276"/>
                  </a:cxn>
                </a:cxnLst>
                <a:rect l="0" t="0" r="r" b="b"/>
                <a:pathLst>
                  <a:path w="890" h="462">
                    <a:moveTo>
                      <a:pt x="23" y="276"/>
                    </a:moveTo>
                    <a:lnTo>
                      <a:pt x="29" y="222"/>
                    </a:lnTo>
                    <a:lnTo>
                      <a:pt x="59" y="174"/>
                    </a:lnTo>
                    <a:lnTo>
                      <a:pt x="95" y="132"/>
                    </a:lnTo>
                    <a:lnTo>
                      <a:pt x="149" y="96"/>
                    </a:lnTo>
                    <a:lnTo>
                      <a:pt x="209" y="60"/>
                    </a:lnTo>
                    <a:lnTo>
                      <a:pt x="281" y="36"/>
                    </a:lnTo>
                    <a:lnTo>
                      <a:pt x="364" y="24"/>
                    </a:lnTo>
                    <a:lnTo>
                      <a:pt x="448" y="18"/>
                    </a:lnTo>
                    <a:lnTo>
                      <a:pt x="532" y="24"/>
                    </a:lnTo>
                    <a:lnTo>
                      <a:pt x="609" y="36"/>
                    </a:lnTo>
                    <a:lnTo>
                      <a:pt x="681" y="60"/>
                    </a:lnTo>
                    <a:lnTo>
                      <a:pt x="741" y="96"/>
                    </a:lnTo>
                    <a:lnTo>
                      <a:pt x="795" y="132"/>
                    </a:lnTo>
                    <a:lnTo>
                      <a:pt x="831" y="174"/>
                    </a:lnTo>
                    <a:lnTo>
                      <a:pt x="861" y="222"/>
                    </a:lnTo>
                    <a:lnTo>
                      <a:pt x="867" y="276"/>
                    </a:lnTo>
                    <a:lnTo>
                      <a:pt x="855" y="330"/>
                    </a:lnTo>
                    <a:lnTo>
                      <a:pt x="831" y="378"/>
                    </a:lnTo>
                    <a:lnTo>
                      <a:pt x="783" y="426"/>
                    </a:lnTo>
                    <a:lnTo>
                      <a:pt x="723" y="462"/>
                    </a:lnTo>
                    <a:lnTo>
                      <a:pt x="765" y="462"/>
                    </a:lnTo>
                    <a:lnTo>
                      <a:pt x="819" y="426"/>
                    </a:lnTo>
                    <a:lnTo>
                      <a:pt x="855" y="378"/>
                    </a:lnTo>
                    <a:lnTo>
                      <a:pt x="884" y="330"/>
                    </a:lnTo>
                    <a:lnTo>
                      <a:pt x="890" y="276"/>
                    </a:lnTo>
                    <a:lnTo>
                      <a:pt x="884" y="222"/>
                    </a:lnTo>
                    <a:lnTo>
                      <a:pt x="855" y="168"/>
                    </a:lnTo>
                    <a:lnTo>
                      <a:pt x="813" y="120"/>
                    </a:lnTo>
                    <a:lnTo>
                      <a:pt x="759" y="84"/>
                    </a:lnTo>
                    <a:lnTo>
                      <a:pt x="693" y="48"/>
                    </a:lnTo>
                    <a:lnTo>
                      <a:pt x="621" y="24"/>
                    </a:lnTo>
                    <a:lnTo>
                      <a:pt x="538" y="6"/>
                    </a:lnTo>
                    <a:lnTo>
                      <a:pt x="448" y="0"/>
                    </a:lnTo>
                    <a:lnTo>
                      <a:pt x="358" y="6"/>
                    </a:lnTo>
                    <a:lnTo>
                      <a:pt x="275" y="24"/>
                    </a:lnTo>
                    <a:lnTo>
                      <a:pt x="197" y="48"/>
                    </a:lnTo>
                    <a:lnTo>
                      <a:pt x="131" y="84"/>
                    </a:lnTo>
                    <a:lnTo>
                      <a:pt x="77" y="120"/>
                    </a:lnTo>
                    <a:lnTo>
                      <a:pt x="35" y="168"/>
                    </a:lnTo>
                    <a:lnTo>
                      <a:pt x="12" y="222"/>
                    </a:lnTo>
                    <a:lnTo>
                      <a:pt x="0" y="276"/>
                    </a:lnTo>
                    <a:lnTo>
                      <a:pt x="6" y="330"/>
                    </a:lnTo>
                    <a:lnTo>
                      <a:pt x="35" y="378"/>
                    </a:lnTo>
                    <a:lnTo>
                      <a:pt x="71" y="426"/>
                    </a:lnTo>
                    <a:lnTo>
                      <a:pt x="125" y="462"/>
                    </a:lnTo>
                    <a:lnTo>
                      <a:pt x="167" y="462"/>
                    </a:lnTo>
                    <a:lnTo>
                      <a:pt x="107" y="426"/>
                    </a:lnTo>
                    <a:lnTo>
                      <a:pt x="59" y="378"/>
                    </a:lnTo>
                    <a:lnTo>
                      <a:pt x="35" y="330"/>
                    </a:lnTo>
                    <a:lnTo>
                      <a:pt x="23" y="276"/>
                    </a:lnTo>
                    <a:lnTo>
                      <a:pt x="23" y="27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4706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24" name="Freeform 28"/>
              <p:cNvSpPr>
                <a:spLocks/>
              </p:cNvSpPr>
              <p:nvPr/>
            </p:nvSpPr>
            <p:spPr bwMode="hidden">
              <a:xfrm>
                <a:off x="2082" y="3828"/>
                <a:ext cx="407" cy="486"/>
              </a:xfrm>
              <a:custGeom>
                <a:avLst/>
                <a:gdLst/>
                <a:ahLst/>
                <a:cxnLst>
                  <a:cxn ang="0">
                    <a:pos x="18" y="300"/>
                  </a:cxn>
                  <a:cxn ang="0">
                    <a:pos x="24" y="246"/>
                  </a:cxn>
                  <a:cxn ang="0">
                    <a:pos x="48" y="198"/>
                  </a:cxn>
                  <a:cxn ang="0">
                    <a:pos x="83" y="150"/>
                  </a:cxn>
                  <a:cxn ang="0">
                    <a:pos x="131" y="108"/>
                  </a:cxn>
                  <a:cxn ang="0">
                    <a:pos x="185" y="72"/>
                  </a:cxn>
                  <a:cxn ang="0">
                    <a:pos x="251" y="42"/>
                  </a:cxn>
                  <a:cxn ang="0">
                    <a:pos x="329" y="24"/>
                  </a:cxn>
                  <a:cxn ang="0">
                    <a:pos x="406" y="6"/>
                  </a:cxn>
                  <a:cxn ang="0">
                    <a:pos x="406" y="0"/>
                  </a:cxn>
                  <a:cxn ang="0">
                    <a:pos x="323" y="12"/>
                  </a:cxn>
                  <a:cxn ang="0">
                    <a:pos x="245" y="36"/>
                  </a:cxn>
                  <a:cxn ang="0">
                    <a:pos x="179" y="66"/>
                  </a:cxn>
                  <a:cxn ang="0">
                    <a:pos x="119" y="102"/>
                  </a:cxn>
                  <a:cxn ang="0">
                    <a:pos x="72" y="144"/>
                  </a:cxn>
                  <a:cxn ang="0">
                    <a:pos x="30" y="192"/>
                  </a:cxn>
                  <a:cxn ang="0">
                    <a:pos x="6" y="246"/>
                  </a:cxn>
                  <a:cxn ang="0">
                    <a:pos x="0" y="300"/>
                  </a:cxn>
                  <a:cxn ang="0">
                    <a:pos x="6" y="348"/>
                  </a:cxn>
                  <a:cxn ang="0">
                    <a:pos x="30" y="396"/>
                  </a:cxn>
                  <a:cxn ang="0">
                    <a:pos x="66" y="444"/>
                  </a:cxn>
                  <a:cxn ang="0">
                    <a:pos x="107" y="486"/>
                  </a:cxn>
                  <a:cxn ang="0">
                    <a:pos x="131" y="486"/>
                  </a:cxn>
                  <a:cxn ang="0">
                    <a:pos x="83" y="450"/>
                  </a:cxn>
                  <a:cxn ang="0">
                    <a:pos x="48" y="402"/>
                  </a:cxn>
                  <a:cxn ang="0">
                    <a:pos x="24" y="354"/>
                  </a:cxn>
                  <a:cxn ang="0">
                    <a:pos x="18" y="300"/>
                  </a:cxn>
                  <a:cxn ang="0">
                    <a:pos x="18" y="300"/>
                  </a:cxn>
                </a:cxnLst>
                <a:rect l="0" t="0" r="r" b="b"/>
                <a:pathLst>
                  <a:path w="406" h="486">
                    <a:moveTo>
                      <a:pt x="18" y="300"/>
                    </a:moveTo>
                    <a:lnTo>
                      <a:pt x="24" y="246"/>
                    </a:lnTo>
                    <a:lnTo>
                      <a:pt x="48" y="198"/>
                    </a:lnTo>
                    <a:lnTo>
                      <a:pt x="83" y="150"/>
                    </a:lnTo>
                    <a:lnTo>
                      <a:pt x="131" y="108"/>
                    </a:lnTo>
                    <a:lnTo>
                      <a:pt x="185" y="72"/>
                    </a:lnTo>
                    <a:lnTo>
                      <a:pt x="251" y="42"/>
                    </a:lnTo>
                    <a:lnTo>
                      <a:pt x="329" y="24"/>
                    </a:lnTo>
                    <a:lnTo>
                      <a:pt x="406" y="6"/>
                    </a:lnTo>
                    <a:lnTo>
                      <a:pt x="406" y="0"/>
                    </a:lnTo>
                    <a:lnTo>
                      <a:pt x="323" y="12"/>
                    </a:lnTo>
                    <a:lnTo>
                      <a:pt x="245" y="36"/>
                    </a:lnTo>
                    <a:lnTo>
                      <a:pt x="179" y="66"/>
                    </a:lnTo>
                    <a:lnTo>
                      <a:pt x="119" y="102"/>
                    </a:lnTo>
                    <a:lnTo>
                      <a:pt x="72" y="144"/>
                    </a:lnTo>
                    <a:lnTo>
                      <a:pt x="30" y="192"/>
                    </a:lnTo>
                    <a:lnTo>
                      <a:pt x="6" y="246"/>
                    </a:lnTo>
                    <a:lnTo>
                      <a:pt x="0" y="300"/>
                    </a:lnTo>
                    <a:lnTo>
                      <a:pt x="6" y="348"/>
                    </a:lnTo>
                    <a:lnTo>
                      <a:pt x="30" y="396"/>
                    </a:lnTo>
                    <a:lnTo>
                      <a:pt x="66" y="444"/>
                    </a:lnTo>
                    <a:lnTo>
                      <a:pt x="107" y="486"/>
                    </a:lnTo>
                    <a:lnTo>
                      <a:pt x="131" y="486"/>
                    </a:lnTo>
                    <a:lnTo>
                      <a:pt x="83" y="450"/>
                    </a:lnTo>
                    <a:lnTo>
                      <a:pt x="48" y="402"/>
                    </a:lnTo>
                    <a:lnTo>
                      <a:pt x="24" y="354"/>
                    </a:lnTo>
                    <a:lnTo>
                      <a:pt x="18" y="300"/>
                    </a:lnTo>
                    <a:lnTo>
                      <a:pt x="18" y="30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25" name="Freeform 29"/>
              <p:cNvSpPr>
                <a:spLocks/>
              </p:cNvSpPr>
              <p:nvPr/>
            </p:nvSpPr>
            <p:spPr bwMode="hidden">
              <a:xfrm>
                <a:off x="2987" y="4044"/>
                <a:ext cx="108" cy="252"/>
              </a:xfrm>
              <a:custGeom>
                <a:avLst/>
                <a:gdLst/>
                <a:ahLst/>
                <a:cxnLst>
                  <a:cxn ang="0">
                    <a:pos x="89" y="84"/>
                  </a:cxn>
                  <a:cxn ang="0">
                    <a:pos x="83" y="132"/>
                  </a:cxn>
                  <a:cxn ang="0">
                    <a:pos x="65" y="174"/>
                  </a:cxn>
                  <a:cxn ang="0">
                    <a:pos x="36" y="216"/>
                  </a:cxn>
                  <a:cxn ang="0">
                    <a:pos x="0" y="252"/>
                  </a:cxn>
                  <a:cxn ang="0">
                    <a:pos x="18" y="252"/>
                  </a:cxn>
                  <a:cxn ang="0">
                    <a:pos x="53" y="216"/>
                  </a:cxn>
                  <a:cxn ang="0">
                    <a:pos x="83" y="174"/>
                  </a:cxn>
                  <a:cxn ang="0">
                    <a:pos x="101" y="132"/>
                  </a:cxn>
                  <a:cxn ang="0">
                    <a:pos x="107" y="84"/>
                  </a:cxn>
                  <a:cxn ang="0">
                    <a:pos x="101" y="42"/>
                  </a:cxn>
                  <a:cxn ang="0">
                    <a:pos x="89" y="0"/>
                  </a:cxn>
                  <a:cxn ang="0">
                    <a:pos x="65" y="0"/>
                  </a:cxn>
                  <a:cxn ang="0">
                    <a:pos x="83" y="42"/>
                  </a:cxn>
                  <a:cxn ang="0">
                    <a:pos x="89" y="84"/>
                  </a:cxn>
                  <a:cxn ang="0">
                    <a:pos x="89" y="84"/>
                  </a:cxn>
                </a:cxnLst>
                <a:rect l="0" t="0" r="r" b="b"/>
                <a:pathLst>
                  <a:path w="107" h="252">
                    <a:moveTo>
                      <a:pt x="89" y="84"/>
                    </a:moveTo>
                    <a:lnTo>
                      <a:pt x="83" y="132"/>
                    </a:lnTo>
                    <a:lnTo>
                      <a:pt x="65" y="174"/>
                    </a:lnTo>
                    <a:lnTo>
                      <a:pt x="36" y="216"/>
                    </a:lnTo>
                    <a:lnTo>
                      <a:pt x="0" y="252"/>
                    </a:lnTo>
                    <a:lnTo>
                      <a:pt x="18" y="252"/>
                    </a:lnTo>
                    <a:lnTo>
                      <a:pt x="53" y="216"/>
                    </a:lnTo>
                    <a:lnTo>
                      <a:pt x="83" y="174"/>
                    </a:lnTo>
                    <a:lnTo>
                      <a:pt x="101" y="132"/>
                    </a:lnTo>
                    <a:lnTo>
                      <a:pt x="107" y="84"/>
                    </a:lnTo>
                    <a:lnTo>
                      <a:pt x="101" y="42"/>
                    </a:lnTo>
                    <a:lnTo>
                      <a:pt x="89" y="0"/>
                    </a:lnTo>
                    <a:lnTo>
                      <a:pt x="65" y="0"/>
                    </a:lnTo>
                    <a:lnTo>
                      <a:pt x="83" y="42"/>
                    </a:lnTo>
                    <a:lnTo>
                      <a:pt x="89" y="84"/>
                    </a:lnTo>
                    <a:lnTo>
                      <a:pt x="89" y="8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1961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079" name="Freeform 30"/>
              <p:cNvSpPr>
                <a:spLocks/>
              </p:cNvSpPr>
              <p:nvPr/>
            </p:nvSpPr>
            <p:spPr bwMode="hidden">
              <a:xfrm>
                <a:off x="2068" y="3685"/>
                <a:ext cx="835" cy="150"/>
              </a:xfrm>
              <a:custGeom>
                <a:avLst/>
                <a:gdLst>
                  <a:gd name="T0" fmla="*/ 518 w 835"/>
                  <a:gd name="T1" fmla="*/ 18 h 150"/>
                  <a:gd name="T2" fmla="*/ 597 w 835"/>
                  <a:gd name="T3" fmla="*/ 24 h 150"/>
                  <a:gd name="T4" fmla="*/ 682 w 835"/>
                  <a:gd name="T5" fmla="*/ 30 h 150"/>
                  <a:gd name="T6" fmla="*/ 755 w 835"/>
                  <a:gd name="T7" fmla="*/ 42 h 150"/>
                  <a:gd name="T8" fmla="*/ 828 w 835"/>
                  <a:gd name="T9" fmla="*/ 60 h 150"/>
                  <a:gd name="T10" fmla="*/ 835 w 835"/>
                  <a:gd name="T11" fmla="*/ 42 h 150"/>
                  <a:gd name="T12" fmla="*/ 761 w 835"/>
                  <a:gd name="T13" fmla="*/ 24 h 150"/>
                  <a:gd name="T14" fmla="*/ 688 w 835"/>
                  <a:gd name="T15" fmla="*/ 12 h 150"/>
                  <a:gd name="T16" fmla="*/ 603 w 835"/>
                  <a:gd name="T17" fmla="*/ 6 h 150"/>
                  <a:gd name="T18" fmla="*/ 518 w 835"/>
                  <a:gd name="T19" fmla="*/ 0 h 150"/>
                  <a:gd name="T20" fmla="*/ 372 w 835"/>
                  <a:gd name="T21" fmla="*/ 12 h 150"/>
                  <a:gd name="T22" fmla="*/ 232 w 835"/>
                  <a:gd name="T23" fmla="*/ 36 h 150"/>
                  <a:gd name="T24" fmla="*/ 110 w 835"/>
                  <a:gd name="T25" fmla="*/ 78 h 150"/>
                  <a:gd name="T26" fmla="*/ 0 w 835"/>
                  <a:gd name="T27" fmla="*/ 132 h 150"/>
                  <a:gd name="T28" fmla="*/ 19 w 835"/>
                  <a:gd name="T29" fmla="*/ 150 h 150"/>
                  <a:gd name="T30" fmla="*/ 122 w 835"/>
                  <a:gd name="T31" fmla="*/ 96 h 150"/>
                  <a:gd name="T32" fmla="*/ 244 w 835"/>
                  <a:gd name="T33" fmla="*/ 54 h 150"/>
                  <a:gd name="T34" fmla="*/ 378 w 835"/>
                  <a:gd name="T35" fmla="*/ 30 h 150"/>
                  <a:gd name="T36" fmla="*/ 518 w 835"/>
                  <a:gd name="T37" fmla="*/ 18 h 150"/>
                  <a:gd name="T38" fmla="*/ 518 w 835"/>
                  <a:gd name="T39" fmla="*/ 18 h 150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835" h="150">
                    <a:moveTo>
                      <a:pt x="518" y="18"/>
                    </a:moveTo>
                    <a:lnTo>
                      <a:pt x="597" y="24"/>
                    </a:lnTo>
                    <a:lnTo>
                      <a:pt x="682" y="30"/>
                    </a:lnTo>
                    <a:lnTo>
                      <a:pt x="755" y="42"/>
                    </a:lnTo>
                    <a:lnTo>
                      <a:pt x="828" y="60"/>
                    </a:lnTo>
                    <a:lnTo>
                      <a:pt x="835" y="42"/>
                    </a:lnTo>
                    <a:lnTo>
                      <a:pt x="761" y="24"/>
                    </a:lnTo>
                    <a:lnTo>
                      <a:pt x="688" y="12"/>
                    </a:lnTo>
                    <a:lnTo>
                      <a:pt x="603" y="6"/>
                    </a:lnTo>
                    <a:lnTo>
                      <a:pt x="518" y="0"/>
                    </a:lnTo>
                    <a:lnTo>
                      <a:pt x="372" y="12"/>
                    </a:lnTo>
                    <a:lnTo>
                      <a:pt x="232" y="36"/>
                    </a:lnTo>
                    <a:lnTo>
                      <a:pt x="110" y="78"/>
                    </a:lnTo>
                    <a:lnTo>
                      <a:pt x="0" y="132"/>
                    </a:lnTo>
                    <a:lnTo>
                      <a:pt x="19" y="150"/>
                    </a:lnTo>
                    <a:lnTo>
                      <a:pt x="122" y="96"/>
                    </a:lnTo>
                    <a:lnTo>
                      <a:pt x="244" y="54"/>
                    </a:lnTo>
                    <a:lnTo>
                      <a:pt x="378" y="30"/>
                    </a:lnTo>
                    <a:lnTo>
                      <a:pt x="518" y="18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080" name="Freeform 31"/>
              <p:cNvSpPr>
                <a:spLocks/>
              </p:cNvSpPr>
              <p:nvPr/>
            </p:nvSpPr>
            <p:spPr bwMode="hidden">
              <a:xfrm>
                <a:off x="1867" y="3853"/>
                <a:ext cx="171" cy="461"/>
              </a:xfrm>
              <a:custGeom>
                <a:avLst/>
                <a:gdLst>
                  <a:gd name="T0" fmla="*/ 31 w 171"/>
                  <a:gd name="T1" fmla="*/ 263 h 461"/>
                  <a:gd name="T2" fmla="*/ 43 w 171"/>
                  <a:gd name="T3" fmla="*/ 191 h 461"/>
                  <a:gd name="T4" fmla="*/ 67 w 171"/>
                  <a:gd name="T5" fmla="*/ 131 h 461"/>
                  <a:gd name="T6" fmla="*/ 116 w 171"/>
                  <a:gd name="T7" fmla="*/ 72 h 461"/>
                  <a:gd name="T8" fmla="*/ 171 w 171"/>
                  <a:gd name="T9" fmla="*/ 18 h 461"/>
                  <a:gd name="T10" fmla="*/ 153 w 171"/>
                  <a:gd name="T11" fmla="*/ 0 h 461"/>
                  <a:gd name="T12" fmla="*/ 86 w 171"/>
                  <a:gd name="T13" fmla="*/ 60 h 461"/>
                  <a:gd name="T14" fmla="*/ 43 w 171"/>
                  <a:gd name="T15" fmla="*/ 120 h 461"/>
                  <a:gd name="T16" fmla="*/ 13 w 171"/>
                  <a:gd name="T17" fmla="*/ 191 h 461"/>
                  <a:gd name="T18" fmla="*/ 0 w 171"/>
                  <a:gd name="T19" fmla="*/ 263 h 461"/>
                  <a:gd name="T20" fmla="*/ 6 w 171"/>
                  <a:gd name="T21" fmla="*/ 317 h 461"/>
                  <a:gd name="T22" fmla="*/ 25 w 171"/>
                  <a:gd name="T23" fmla="*/ 365 h 461"/>
                  <a:gd name="T24" fmla="*/ 49 w 171"/>
                  <a:gd name="T25" fmla="*/ 413 h 461"/>
                  <a:gd name="T26" fmla="*/ 86 w 171"/>
                  <a:gd name="T27" fmla="*/ 461 h 461"/>
                  <a:gd name="T28" fmla="*/ 122 w 171"/>
                  <a:gd name="T29" fmla="*/ 461 h 461"/>
                  <a:gd name="T30" fmla="*/ 86 w 171"/>
                  <a:gd name="T31" fmla="*/ 413 h 461"/>
                  <a:gd name="T32" fmla="*/ 55 w 171"/>
                  <a:gd name="T33" fmla="*/ 365 h 461"/>
                  <a:gd name="T34" fmla="*/ 37 w 171"/>
                  <a:gd name="T35" fmla="*/ 317 h 461"/>
                  <a:gd name="T36" fmla="*/ 31 w 171"/>
                  <a:gd name="T37" fmla="*/ 263 h 461"/>
                  <a:gd name="T38" fmla="*/ 31 w 171"/>
                  <a:gd name="T39" fmla="*/ 263 h 461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171" h="461">
                    <a:moveTo>
                      <a:pt x="31" y="263"/>
                    </a:moveTo>
                    <a:lnTo>
                      <a:pt x="43" y="191"/>
                    </a:lnTo>
                    <a:lnTo>
                      <a:pt x="67" y="131"/>
                    </a:lnTo>
                    <a:lnTo>
                      <a:pt x="116" y="72"/>
                    </a:lnTo>
                    <a:lnTo>
                      <a:pt x="171" y="18"/>
                    </a:lnTo>
                    <a:lnTo>
                      <a:pt x="153" y="0"/>
                    </a:lnTo>
                    <a:lnTo>
                      <a:pt x="86" y="60"/>
                    </a:lnTo>
                    <a:lnTo>
                      <a:pt x="43" y="120"/>
                    </a:lnTo>
                    <a:lnTo>
                      <a:pt x="13" y="191"/>
                    </a:lnTo>
                    <a:lnTo>
                      <a:pt x="0" y="263"/>
                    </a:lnTo>
                    <a:lnTo>
                      <a:pt x="6" y="317"/>
                    </a:lnTo>
                    <a:lnTo>
                      <a:pt x="25" y="365"/>
                    </a:lnTo>
                    <a:lnTo>
                      <a:pt x="49" y="413"/>
                    </a:lnTo>
                    <a:lnTo>
                      <a:pt x="86" y="461"/>
                    </a:lnTo>
                    <a:lnTo>
                      <a:pt x="122" y="461"/>
                    </a:lnTo>
                    <a:lnTo>
                      <a:pt x="86" y="413"/>
                    </a:lnTo>
                    <a:lnTo>
                      <a:pt x="55" y="365"/>
                    </a:lnTo>
                    <a:lnTo>
                      <a:pt x="37" y="317"/>
                    </a:lnTo>
                    <a:lnTo>
                      <a:pt x="31" y="263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128" name="Freeform 32"/>
              <p:cNvSpPr>
                <a:spLocks/>
              </p:cNvSpPr>
              <p:nvPr/>
            </p:nvSpPr>
            <p:spPr bwMode="hidden">
              <a:xfrm>
                <a:off x="2951" y="3751"/>
                <a:ext cx="360" cy="563"/>
              </a:xfrm>
              <a:custGeom>
                <a:avLst/>
                <a:gdLst/>
                <a:ahLst/>
                <a:cxnLst>
                  <a:cxn ang="0">
                    <a:pos x="360" y="365"/>
                  </a:cxn>
                  <a:cxn ang="0">
                    <a:pos x="353" y="305"/>
                  </a:cxn>
                  <a:cxn ang="0">
                    <a:pos x="335" y="251"/>
                  </a:cxn>
                  <a:cxn ang="0">
                    <a:pos x="305" y="204"/>
                  </a:cxn>
                  <a:cxn ang="0">
                    <a:pos x="262" y="156"/>
                  </a:cxn>
                  <a:cxn ang="0">
                    <a:pos x="213" y="108"/>
                  </a:cxn>
                  <a:cxn ang="0">
                    <a:pos x="159" y="66"/>
                  </a:cxn>
                  <a:cxn ang="0">
                    <a:pos x="92" y="30"/>
                  </a:cxn>
                  <a:cxn ang="0">
                    <a:pos x="19" y="0"/>
                  </a:cxn>
                  <a:cxn ang="0">
                    <a:pos x="0" y="12"/>
                  </a:cxn>
                  <a:cxn ang="0">
                    <a:pos x="67" y="42"/>
                  </a:cxn>
                  <a:cxn ang="0">
                    <a:pos x="134" y="78"/>
                  </a:cxn>
                  <a:cxn ang="0">
                    <a:pos x="189" y="114"/>
                  </a:cxn>
                  <a:cxn ang="0">
                    <a:pos x="238" y="162"/>
                  </a:cxn>
                  <a:cxn ang="0">
                    <a:pos x="274" y="210"/>
                  </a:cxn>
                  <a:cxn ang="0">
                    <a:pos x="299" y="257"/>
                  </a:cxn>
                  <a:cxn ang="0">
                    <a:pos x="317" y="311"/>
                  </a:cxn>
                  <a:cxn ang="0">
                    <a:pos x="323" y="365"/>
                  </a:cxn>
                  <a:cxn ang="0">
                    <a:pos x="317" y="419"/>
                  </a:cxn>
                  <a:cxn ang="0">
                    <a:pos x="299" y="467"/>
                  </a:cxn>
                  <a:cxn ang="0">
                    <a:pos x="274" y="515"/>
                  </a:cxn>
                  <a:cxn ang="0">
                    <a:pos x="238" y="563"/>
                  </a:cxn>
                  <a:cxn ang="0">
                    <a:pos x="268" y="563"/>
                  </a:cxn>
                  <a:cxn ang="0">
                    <a:pos x="311" y="515"/>
                  </a:cxn>
                  <a:cxn ang="0">
                    <a:pos x="335" y="467"/>
                  </a:cxn>
                  <a:cxn ang="0">
                    <a:pos x="353" y="419"/>
                  </a:cxn>
                  <a:cxn ang="0">
                    <a:pos x="360" y="365"/>
                  </a:cxn>
                  <a:cxn ang="0">
                    <a:pos x="360" y="365"/>
                  </a:cxn>
                </a:cxnLst>
                <a:rect l="0" t="0" r="r" b="b"/>
                <a:pathLst>
                  <a:path w="360" h="563">
                    <a:moveTo>
                      <a:pt x="360" y="365"/>
                    </a:moveTo>
                    <a:lnTo>
                      <a:pt x="353" y="305"/>
                    </a:lnTo>
                    <a:lnTo>
                      <a:pt x="335" y="251"/>
                    </a:lnTo>
                    <a:lnTo>
                      <a:pt x="305" y="204"/>
                    </a:lnTo>
                    <a:lnTo>
                      <a:pt x="262" y="156"/>
                    </a:lnTo>
                    <a:lnTo>
                      <a:pt x="213" y="108"/>
                    </a:lnTo>
                    <a:lnTo>
                      <a:pt x="159" y="66"/>
                    </a:lnTo>
                    <a:lnTo>
                      <a:pt x="92" y="30"/>
                    </a:lnTo>
                    <a:lnTo>
                      <a:pt x="19" y="0"/>
                    </a:lnTo>
                    <a:lnTo>
                      <a:pt x="0" y="12"/>
                    </a:lnTo>
                    <a:lnTo>
                      <a:pt x="67" y="42"/>
                    </a:lnTo>
                    <a:lnTo>
                      <a:pt x="134" y="78"/>
                    </a:lnTo>
                    <a:lnTo>
                      <a:pt x="189" y="114"/>
                    </a:lnTo>
                    <a:lnTo>
                      <a:pt x="238" y="162"/>
                    </a:lnTo>
                    <a:lnTo>
                      <a:pt x="274" y="210"/>
                    </a:lnTo>
                    <a:lnTo>
                      <a:pt x="299" y="257"/>
                    </a:lnTo>
                    <a:lnTo>
                      <a:pt x="317" y="311"/>
                    </a:lnTo>
                    <a:lnTo>
                      <a:pt x="323" y="365"/>
                    </a:lnTo>
                    <a:lnTo>
                      <a:pt x="317" y="419"/>
                    </a:lnTo>
                    <a:lnTo>
                      <a:pt x="299" y="467"/>
                    </a:lnTo>
                    <a:lnTo>
                      <a:pt x="274" y="515"/>
                    </a:lnTo>
                    <a:lnTo>
                      <a:pt x="238" y="563"/>
                    </a:lnTo>
                    <a:lnTo>
                      <a:pt x="268" y="563"/>
                    </a:lnTo>
                    <a:lnTo>
                      <a:pt x="311" y="515"/>
                    </a:lnTo>
                    <a:lnTo>
                      <a:pt x="335" y="467"/>
                    </a:lnTo>
                    <a:lnTo>
                      <a:pt x="353" y="419"/>
                    </a:lnTo>
                    <a:lnTo>
                      <a:pt x="360" y="365"/>
                    </a:lnTo>
                    <a:lnTo>
                      <a:pt x="360" y="36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29" name="Freeform 33"/>
              <p:cNvSpPr>
                <a:spLocks/>
              </p:cNvSpPr>
              <p:nvPr/>
            </p:nvSpPr>
            <p:spPr bwMode="hidden">
              <a:xfrm>
                <a:off x="2318" y="3631"/>
                <a:ext cx="1078" cy="425"/>
              </a:xfrm>
              <a:custGeom>
                <a:avLst/>
                <a:gdLst/>
                <a:ahLst/>
                <a:cxnLst>
                  <a:cxn ang="0">
                    <a:pos x="1053" y="425"/>
                  </a:cxn>
                  <a:cxn ang="0">
                    <a:pos x="1078" y="419"/>
                  </a:cxn>
                  <a:cxn ang="0">
                    <a:pos x="1066" y="377"/>
                  </a:cxn>
                  <a:cxn ang="0">
                    <a:pos x="1047" y="336"/>
                  </a:cxn>
                  <a:cxn ang="0">
                    <a:pos x="986" y="252"/>
                  </a:cxn>
                  <a:cxn ang="0">
                    <a:pos x="907" y="180"/>
                  </a:cxn>
                  <a:cxn ang="0">
                    <a:pos x="810" y="120"/>
                  </a:cxn>
                  <a:cxn ang="0">
                    <a:pos x="694" y="72"/>
                  </a:cxn>
                  <a:cxn ang="0">
                    <a:pos x="560" y="30"/>
                  </a:cxn>
                  <a:cxn ang="0">
                    <a:pos x="420" y="6"/>
                  </a:cxn>
                  <a:cxn ang="0">
                    <a:pos x="268" y="0"/>
                  </a:cxn>
                  <a:cxn ang="0">
                    <a:pos x="134" y="6"/>
                  </a:cxn>
                  <a:cxn ang="0">
                    <a:pos x="0" y="24"/>
                  </a:cxn>
                  <a:cxn ang="0">
                    <a:pos x="12" y="36"/>
                  </a:cxn>
                  <a:cxn ang="0">
                    <a:pos x="134" y="18"/>
                  </a:cxn>
                  <a:cxn ang="0">
                    <a:pos x="268" y="12"/>
                  </a:cxn>
                  <a:cxn ang="0">
                    <a:pos x="420" y="18"/>
                  </a:cxn>
                  <a:cxn ang="0">
                    <a:pos x="554" y="42"/>
                  </a:cxn>
                  <a:cxn ang="0">
                    <a:pos x="682" y="84"/>
                  </a:cxn>
                  <a:cxn ang="0">
                    <a:pos x="798" y="132"/>
                  </a:cxn>
                  <a:cxn ang="0">
                    <a:pos x="895" y="192"/>
                  </a:cxn>
                  <a:cxn ang="0">
                    <a:pos x="968" y="264"/>
                  </a:cxn>
                  <a:cxn ang="0">
                    <a:pos x="999" y="300"/>
                  </a:cxn>
                  <a:cxn ang="0">
                    <a:pos x="1023" y="342"/>
                  </a:cxn>
                  <a:cxn ang="0">
                    <a:pos x="1041" y="383"/>
                  </a:cxn>
                  <a:cxn ang="0">
                    <a:pos x="1053" y="425"/>
                  </a:cxn>
                  <a:cxn ang="0">
                    <a:pos x="1053" y="425"/>
                  </a:cxn>
                </a:cxnLst>
                <a:rect l="0" t="0" r="r" b="b"/>
                <a:pathLst>
                  <a:path w="1078" h="425">
                    <a:moveTo>
                      <a:pt x="1053" y="425"/>
                    </a:moveTo>
                    <a:lnTo>
                      <a:pt x="1078" y="419"/>
                    </a:lnTo>
                    <a:lnTo>
                      <a:pt x="1066" y="377"/>
                    </a:lnTo>
                    <a:lnTo>
                      <a:pt x="1047" y="336"/>
                    </a:lnTo>
                    <a:lnTo>
                      <a:pt x="986" y="252"/>
                    </a:lnTo>
                    <a:lnTo>
                      <a:pt x="907" y="180"/>
                    </a:lnTo>
                    <a:lnTo>
                      <a:pt x="810" y="120"/>
                    </a:lnTo>
                    <a:lnTo>
                      <a:pt x="694" y="72"/>
                    </a:lnTo>
                    <a:lnTo>
                      <a:pt x="560" y="30"/>
                    </a:lnTo>
                    <a:lnTo>
                      <a:pt x="420" y="6"/>
                    </a:lnTo>
                    <a:lnTo>
                      <a:pt x="268" y="0"/>
                    </a:lnTo>
                    <a:lnTo>
                      <a:pt x="134" y="6"/>
                    </a:lnTo>
                    <a:lnTo>
                      <a:pt x="0" y="24"/>
                    </a:lnTo>
                    <a:lnTo>
                      <a:pt x="12" y="36"/>
                    </a:lnTo>
                    <a:lnTo>
                      <a:pt x="134" y="18"/>
                    </a:lnTo>
                    <a:lnTo>
                      <a:pt x="268" y="12"/>
                    </a:lnTo>
                    <a:lnTo>
                      <a:pt x="420" y="18"/>
                    </a:lnTo>
                    <a:lnTo>
                      <a:pt x="554" y="42"/>
                    </a:lnTo>
                    <a:lnTo>
                      <a:pt x="682" y="84"/>
                    </a:lnTo>
                    <a:lnTo>
                      <a:pt x="798" y="132"/>
                    </a:lnTo>
                    <a:lnTo>
                      <a:pt x="895" y="192"/>
                    </a:lnTo>
                    <a:lnTo>
                      <a:pt x="968" y="264"/>
                    </a:lnTo>
                    <a:lnTo>
                      <a:pt x="999" y="300"/>
                    </a:lnTo>
                    <a:lnTo>
                      <a:pt x="1023" y="342"/>
                    </a:lnTo>
                    <a:lnTo>
                      <a:pt x="1041" y="383"/>
                    </a:lnTo>
                    <a:lnTo>
                      <a:pt x="1053" y="425"/>
                    </a:lnTo>
                    <a:lnTo>
                      <a:pt x="1053" y="42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30" name="Freeform 34"/>
              <p:cNvSpPr>
                <a:spLocks/>
              </p:cNvSpPr>
              <p:nvPr/>
            </p:nvSpPr>
            <p:spPr bwMode="hidden">
              <a:xfrm>
                <a:off x="3304" y="4080"/>
                <a:ext cx="98" cy="234"/>
              </a:xfrm>
              <a:custGeom>
                <a:avLst/>
                <a:gdLst/>
                <a:ahLst/>
                <a:cxnLst>
                  <a:cxn ang="0">
                    <a:pos x="0" y="234"/>
                  </a:cxn>
                  <a:cxn ang="0">
                    <a:pos x="25" y="234"/>
                  </a:cxn>
                  <a:cxn ang="0">
                    <a:pos x="55" y="186"/>
                  </a:cxn>
                  <a:cxn ang="0">
                    <a:pos x="80" y="138"/>
                  </a:cxn>
                  <a:cxn ang="0">
                    <a:pos x="92" y="90"/>
                  </a:cxn>
                  <a:cxn ang="0">
                    <a:pos x="98" y="36"/>
                  </a:cxn>
                  <a:cxn ang="0">
                    <a:pos x="98" y="0"/>
                  </a:cxn>
                  <a:cxn ang="0">
                    <a:pos x="74" y="0"/>
                  </a:cxn>
                  <a:cxn ang="0">
                    <a:pos x="74" y="36"/>
                  </a:cxn>
                  <a:cxn ang="0">
                    <a:pos x="67" y="90"/>
                  </a:cxn>
                  <a:cxn ang="0">
                    <a:pos x="55" y="138"/>
                  </a:cxn>
                  <a:cxn ang="0">
                    <a:pos x="31" y="186"/>
                  </a:cxn>
                  <a:cxn ang="0">
                    <a:pos x="0" y="234"/>
                  </a:cxn>
                  <a:cxn ang="0">
                    <a:pos x="0" y="234"/>
                  </a:cxn>
                </a:cxnLst>
                <a:rect l="0" t="0" r="r" b="b"/>
                <a:pathLst>
                  <a:path w="98" h="234">
                    <a:moveTo>
                      <a:pt x="0" y="234"/>
                    </a:moveTo>
                    <a:lnTo>
                      <a:pt x="25" y="234"/>
                    </a:lnTo>
                    <a:lnTo>
                      <a:pt x="55" y="186"/>
                    </a:lnTo>
                    <a:lnTo>
                      <a:pt x="80" y="138"/>
                    </a:lnTo>
                    <a:lnTo>
                      <a:pt x="92" y="90"/>
                    </a:lnTo>
                    <a:lnTo>
                      <a:pt x="98" y="36"/>
                    </a:lnTo>
                    <a:lnTo>
                      <a:pt x="98" y="0"/>
                    </a:lnTo>
                    <a:lnTo>
                      <a:pt x="74" y="0"/>
                    </a:lnTo>
                    <a:lnTo>
                      <a:pt x="74" y="36"/>
                    </a:lnTo>
                    <a:lnTo>
                      <a:pt x="67" y="90"/>
                    </a:lnTo>
                    <a:lnTo>
                      <a:pt x="55" y="138"/>
                    </a:lnTo>
                    <a:lnTo>
                      <a:pt x="31" y="186"/>
                    </a:lnTo>
                    <a:lnTo>
                      <a:pt x="0" y="234"/>
                    </a:lnTo>
                    <a:lnTo>
                      <a:pt x="0" y="23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084" name="Freeform 35"/>
              <p:cNvSpPr>
                <a:spLocks/>
              </p:cNvSpPr>
              <p:nvPr/>
            </p:nvSpPr>
            <p:spPr bwMode="hidden">
              <a:xfrm>
                <a:off x="1776" y="3673"/>
                <a:ext cx="481" cy="641"/>
              </a:xfrm>
              <a:custGeom>
                <a:avLst/>
                <a:gdLst>
                  <a:gd name="T0" fmla="*/ 18 w 481"/>
                  <a:gd name="T1" fmla="*/ 443 h 641"/>
                  <a:gd name="T2" fmla="*/ 24 w 481"/>
                  <a:gd name="T3" fmla="*/ 371 h 641"/>
                  <a:gd name="T4" fmla="*/ 55 w 481"/>
                  <a:gd name="T5" fmla="*/ 305 h 641"/>
                  <a:gd name="T6" fmla="*/ 91 w 481"/>
                  <a:gd name="T7" fmla="*/ 246 h 641"/>
                  <a:gd name="T8" fmla="*/ 146 w 481"/>
                  <a:gd name="T9" fmla="*/ 186 h 641"/>
                  <a:gd name="T10" fmla="*/ 213 w 481"/>
                  <a:gd name="T11" fmla="*/ 132 h 641"/>
                  <a:gd name="T12" fmla="*/ 292 w 481"/>
                  <a:gd name="T13" fmla="*/ 84 h 641"/>
                  <a:gd name="T14" fmla="*/ 384 w 481"/>
                  <a:gd name="T15" fmla="*/ 48 h 641"/>
                  <a:gd name="T16" fmla="*/ 481 w 481"/>
                  <a:gd name="T17" fmla="*/ 12 h 641"/>
                  <a:gd name="T18" fmla="*/ 457 w 481"/>
                  <a:gd name="T19" fmla="*/ 0 h 641"/>
                  <a:gd name="T20" fmla="*/ 359 w 481"/>
                  <a:gd name="T21" fmla="*/ 36 h 641"/>
                  <a:gd name="T22" fmla="*/ 274 w 481"/>
                  <a:gd name="T23" fmla="*/ 78 h 641"/>
                  <a:gd name="T24" fmla="*/ 195 w 481"/>
                  <a:gd name="T25" fmla="*/ 126 h 641"/>
                  <a:gd name="T26" fmla="*/ 128 w 481"/>
                  <a:gd name="T27" fmla="*/ 180 h 641"/>
                  <a:gd name="T28" fmla="*/ 73 w 481"/>
                  <a:gd name="T29" fmla="*/ 240 h 641"/>
                  <a:gd name="T30" fmla="*/ 37 w 481"/>
                  <a:gd name="T31" fmla="*/ 305 h 641"/>
                  <a:gd name="T32" fmla="*/ 6 w 481"/>
                  <a:gd name="T33" fmla="*/ 371 h 641"/>
                  <a:gd name="T34" fmla="*/ 0 w 481"/>
                  <a:gd name="T35" fmla="*/ 443 h 641"/>
                  <a:gd name="T36" fmla="*/ 6 w 481"/>
                  <a:gd name="T37" fmla="*/ 497 h 641"/>
                  <a:gd name="T38" fmla="*/ 18 w 481"/>
                  <a:gd name="T39" fmla="*/ 545 h 641"/>
                  <a:gd name="T40" fmla="*/ 43 w 481"/>
                  <a:gd name="T41" fmla="*/ 593 h 641"/>
                  <a:gd name="T42" fmla="*/ 73 w 481"/>
                  <a:gd name="T43" fmla="*/ 641 h 641"/>
                  <a:gd name="T44" fmla="*/ 97 w 481"/>
                  <a:gd name="T45" fmla="*/ 641 h 641"/>
                  <a:gd name="T46" fmla="*/ 67 w 481"/>
                  <a:gd name="T47" fmla="*/ 593 h 641"/>
                  <a:gd name="T48" fmla="*/ 43 w 481"/>
                  <a:gd name="T49" fmla="*/ 545 h 641"/>
                  <a:gd name="T50" fmla="*/ 24 w 481"/>
                  <a:gd name="T51" fmla="*/ 497 h 641"/>
                  <a:gd name="T52" fmla="*/ 18 w 481"/>
                  <a:gd name="T53" fmla="*/ 443 h 641"/>
                  <a:gd name="T54" fmla="*/ 18 w 481"/>
                  <a:gd name="T55" fmla="*/ 443 h 641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0" t="0" r="r" b="b"/>
                <a:pathLst>
                  <a:path w="481" h="641">
                    <a:moveTo>
                      <a:pt x="18" y="443"/>
                    </a:moveTo>
                    <a:lnTo>
                      <a:pt x="24" y="371"/>
                    </a:lnTo>
                    <a:lnTo>
                      <a:pt x="55" y="305"/>
                    </a:lnTo>
                    <a:lnTo>
                      <a:pt x="91" y="246"/>
                    </a:lnTo>
                    <a:lnTo>
                      <a:pt x="146" y="186"/>
                    </a:lnTo>
                    <a:lnTo>
                      <a:pt x="213" y="132"/>
                    </a:lnTo>
                    <a:lnTo>
                      <a:pt x="292" y="84"/>
                    </a:lnTo>
                    <a:lnTo>
                      <a:pt x="384" y="48"/>
                    </a:lnTo>
                    <a:lnTo>
                      <a:pt x="481" y="12"/>
                    </a:lnTo>
                    <a:lnTo>
                      <a:pt x="457" y="0"/>
                    </a:lnTo>
                    <a:lnTo>
                      <a:pt x="359" y="36"/>
                    </a:lnTo>
                    <a:lnTo>
                      <a:pt x="274" y="78"/>
                    </a:lnTo>
                    <a:lnTo>
                      <a:pt x="195" y="126"/>
                    </a:lnTo>
                    <a:lnTo>
                      <a:pt x="128" y="180"/>
                    </a:lnTo>
                    <a:lnTo>
                      <a:pt x="73" y="240"/>
                    </a:lnTo>
                    <a:lnTo>
                      <a:pt x="37" y="305"/>
                    </a:lnTo>
                    <a:lnTo>
                      <a:pt x="6" y="371"/>
                    </a:lnTo>
                    <a:lnTo>
                      <a:pt x="0" y="443"/>
                    </a:lnTo>
                    <a:lnTo>
                      <a:pt x="6" y="497"/>
                    </a:lnTo>
                    <a:lnTo>
                      <a:pt x="18" y="545"/>
                    </a:lnTo>
                    <a:lnTo>
                      <a:pt x="43" y="593"/>
                    </a:lnTo>
                    <a:lnTo>
                      <a:pt x="73" y="641"/>
                    </a:lnTo>
                    <a:lnTo>
                      <a:pt x="97" y="641"/>
                    </a:lnTo>
                    <a:lnTo>
                      <a:pt x="67" y="593"/>
                    </a:lnTo>
                    <a:lnTo>
                      <a:pt x="43" y="545"/>
                    </a:lnTo>
                    <a:lnTo>
                      <a:pt x="24" y="497"/>
                    </a:lnTo>
                    <a:lnTo>
                      <a:pt x="18" y="443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1036" name="Group 36"/>
            <p:cNvGrpSpPr>
              <a:grpSpLocks/>
            </p:cNvGrpSpPr>
            <p:nvPr userDrawn="1"/>
          </p:nvGrpSpPr>
          <p:grpSpPr bwMode="auto">
            <a:xfrm>
              <a:off x="4128" y="3360"/>
              <a:ext cx="1351" cy="821"/>
              <a:chOff x="4128" y="3360"/>
              <a:chExt cx="1351" cy="821"/>
            </a:xfrm>
          </p:grpSpPr>
          <p:sp>
            <p:nvSpPr>
              <p:cNvPr id="4133" name="Freeform 37"/>
              <p:cNvSpPr>
                <a:spLocks noEditPoints="1"/>
              </p:cNvSpPr>
              <p:nvPr/>
            </p:nvSpPr>
            <p:spPr bwMode="hidden">
              <a:xfrm>
                <a:off x="4200" y="3402"/>
                <a:ext cx="1201" cy="731"/>
              </a:xfrm>
              <a:custGeom>
                <a:avLst/>
                <a:gdLst/>
                <a:ahLst/>
                <a:cxnLst>
                  <a:cxn ang="0">
                    <a:pos x="484" y="6"/>
                  </a:cxn>
                  <a:cxn ang="0">
                    <a:pos x="263" y="60"/>
                  </a:cxn>
                  <a:cxn ang="0">
                    <a:pos x="101" y="162"/>
                  </a:cxn>
                  <a:cxn ang="0">
                    <a:pos x="12" y="294"/>
                  </a:cxn>
                  <a:cxn ang="0">
                    <a:pos x="0" y="366"/>
                  </a:cxn>
                  <a:cxn ang="0">
                    <a:pos x="12" y="437"/>
                  </a:cxn>
                  <a:cxn ang="0">
                    <a:pos x="101" y="569"/>
                  </a:cxn>
                  <a:cxn ang="0">
                    <a:pos x="263" y="671"/>
                  </a:cxn>
                  <a:cxn ang="0">
                    <a:pos x="484" y="725"/>
                  </a:cxn>
                  <a:cxn ang="0">
                    <a:pos x="723" y="725"/>
                  </a:cxn>
                  <a:cxn ang="0">
                    <a:pos x="938" y="671"/>
                  </a:cxn>
                  <a:cxn ang="0">
                    <a:pos x="1100" y="569"/>
                  </a:cxn>
                  <a:cxn ang="0">
                    <a:pos x="1189" y="437"/>
                  </a:cxn>
                  <a:cxn ang="0">
                    <a:pos x="1201" y="366"/>
                  </a:cxn>
                  <a:cxn ang="0">
                    <a:pos x="1189" y="294"/>
                  </a:cxn>
                  <a:cxn ang="0">
                    <a:pos x="1100" y="162"/>
                  </a:cxn>
                  <a:cxn ang="0">
                    <a:pos x="938" y="60"/>
                  </a:cxn>
                  <a:cxn ang="0">
                    <a:pos x="723" y="6"/>
                  </a:cxn>
                  <a:cxn ang="0">
                    <a:pos x="604" y="0"/>
                  </a:cxn>
                  <a:cxn ang="0">
                    <a:pos x="490" y="701"/>
                  </a:cxn>
                  <a:cxn ang="0">
                    <a:pos x="287" y="647"/>
                  </a:cxn>
                  <a:cxn ang="0">
                    <a:pos x="131" y="557"/>
                  </a:cxn>
                  <a:cxn ang="0">
                    <a:pos x="48" y="437"/>
                  </a:cxn>
                  <a:cxn ang="0">
                    <a:pos x="36" y="366"/>
                  </a:cxn>
                  <a:cxn ang="0">
                    <a:pos x="48" y="300"/>
                  </a:cxn>
                  <a:cxn ang="0">
                    <a:pos x="131" y="174"/>
                  </a:cxn>
                  <a:cxn ang="0">
                    <a:pos x="287" y="84"/>
                  </a:cxn>
                  <a:cxn ang="0">
                    <a:pos x="490" y="30"/>
                  </a:cxn>
                  <a:cxn ang="0">
                    <a:pos x="717" y="30"/>
                  </a:cxn>
                  <a:cxn ang="0">
                    <a:pos x="920" y="84"/>
                  </a:cxn>
                  <a:cxn ang="0">
                    <a:pos x="1070" y="174"/>
                  </a:cxn>
                  <a:cxn ang="0">
                    <a:pos x="1153" y="300"/>
                  </a:cxn>
                  <a:cxn ang="0">
                    <a:pos x="1153" y="437"/>
                  </a:cxn>
                  <a:cxn ang="0">
                    <a:pos x="1070" y="557"/>
                  </a:cxn>
                  <a:cxn ang="0">
                    <a:pos x="920" y="647"/>
                  </a:cxn>
                  <a:cxn ang="0">
                    <a:pos x="717" y="701"/>
                  </a:cxn>
                  <a:cxn ang="0">
                    <a:pos x="604" y="707"/>
                  </a:cxn>
                </a:cxnLst>
                <a:rect l="0" t="0" r="r" b="b"/>
                <a:pathLst>
                  <a:path w="1201" h="731">
                    <a:moveTo>
                      <a:pt x="604" y="0"/>
                    </a:moveTo>
                    <a:lnTo>
                      <a:pt x="484" y="6"/>
                    </a:lnTo>
                    <a:lnTo>
                      <a:pt x="370" y="30"/>
                    </a:lnTo>
                    <a:lnTo>
                      <a:pt x="263" y="60"/>
                    </a:lnTo>
                    <a:lnTo>
                      <a:pt x="179" y="108"/>
                    </a:lnTo>
                    <a:lnTo>
                      <a:pt x="101" y="162"/>
                    </a:lnTo>
                    <a:lnTo>
                      <a:pt x="48" y="222"/>
                    </a:lnTo>
                    <a:lnTo>
                      <a:pt x="12" y="294"/>
                    </a:lnTo>
                    <a:lnTo>
                      <a:pt x="6" y="330"/>
                    </a:lnTo>
                    <a:lnTo>
                      <a:pt x="0" y="366"/>
                    </a:lnTo>
                    <a:lnTo>
                      <a:pt x="6" y="401"/>
                    </a:lnTo>
                    <a:lnTo>
                      <a:pt x="12" y="437"/>
                    </a:lnTo>
                    <a:lnTo>
                      <a:pt x="48" y="509"/>
                    </a:lnTo>
                    <a:lnTo>
                      <a:pt x="101" y="569"/>
                    </a:lnTo>
                    <a:lnTo>
                      <a:pt x="179" y="623"/>
                    </a:lnTo>
                    <a:lnTo>
                      <a:pt x="263" y="671"/>
                    </a:lnTo>
                    <a:lnTo>
                      <a:pt x="370" y="701"/>
                    </a:lnTo>
                    <a:lnTo>
                      <a:pt x="484" y="725"/>
                    </a:lnTo>
                    <a:lnTo>
                      <a:pt x="604" y="731"/>
                    </a:lnTo>
                    <a:lnTo>
                      <a:pt x="723" y="725"/>
                    </a:lnTo>
                    <a:lnTo>
                      <a:pt x="837" y="701"/>
                    </a:lnTo>
                    <a:lnTo>
                      <a:pt x="938" y="671"/>
                    </a:lnTo>
                    <a:lnTo>
                      <a:pt x="1028" y="623"/>
                    </a:lnTo>
                    <a:lnTo>
                      <a:pt x="1100" y="569"/>
                    </a:lnTo>
                    <a:lnTo>
                      <a:pt x="1153" y="509"/>
                    </a:lnTo>
                    <a:lnTo>
                      <a:pt x="1189" y="437"/>
                    </a:lnTo>
                    <a:lnTo>
                      <a:pt x="1201" y="401"/>
                    </a:lnTo>
                    <a:lnTo>
                      <a:pt x="1201" y="366"/>
                    </a:lnTo>
                    <a:lnTo>
                      <a:pt x="1201" y="330"/>
                    </a:lnTo>
                    <a:lnTo>
                      <a:pt x="1189" y="294"/>
                    </a:lnTo>
                    <a:lnTo>
                      <a:pt x="1153" y="222"/>
                    </a:lnTo>
                    <a:lnTo>
                      <a:pt x="1100" y="162"/>
                    </a:lnTo>
                    <a:lnTo>
                      <a:pt x="1028" y="108"/>
                    </a:lnTo>
                    <a:lnTo>
                      <a:pt x="938" y="60"/>
                    </a:lnTo>
                    <a:lnTo>
                      <a:pt x="837" y="30"/>
                    </a:lnTo>
                    <a:lnTo>
                      <a:pt x="723" y="6"/>
                    </a:lnTo>
                    <a:lnTo>
                      <a:pt x="604" y="0"/>
                    </a:lnTo>
                    <a:lnTo>
                      <a:pt x="604" y="0"/>
                    </a:lnTo>
                    <a:close/>
                    <a:moveTo>
                      <a:pt x="604" y="707"/>
                    </a:moveTo>
                    <a:lnTo>
                      <a:pt x="490" y="701"/>
                    </a:lnTo>
                    <a:lnTo>
                      <a:pt x="382" y="683"/>
                    </a:lnTo>
                    <a:lnTo>
                      <a:pt x="287" y="647"/>
                    </a:lnTo>
                    <a:lnTo>
                      <a:pt x="203" y="611"/>
                    </a:lnTo>
                    <a:lnTo>
                      <a:pt x="131" y="557"/>
                    </a:lnTo>
                    <a:lnTo>
                      <a:pt x="83" y="497"/>
                    </a:lnTo>
                    <a:lnTo>
                      <a:pt x="48" y="437"/>
                    </a:lnTo>
                    <a:lnTo>
                      <a:pt x="42" y="401"/>
                    </a:lnTo>
                    <a:lnTo>
                      <a:pt x="36" y="366"/>
                    </a:lnTo>
                    <a:lnTo>
                      <a:pt x="42" y="330"/>
                    </a:lnTo>
                    <a:lnTo>
                      <a:pt x="48" y="300"/>
                    </a:lnTo>
                    <a:lnTo>
                      <a:pt x="83" y="234"/>
                    </a:lnTo>
                    <a:lnTo>
                      <a:pt x="131" y="174"/>
                    </a:lnTo>
                    <a:lnTo>
                      <a:pt x="203" y="126"/>
                    </a:lnTo>
                    <a:lnTo>
                      <a:pt x="287" y="84"/>
                    </a:lnTo>
                    <a:lnTo>
                      <a:pt x="382" y="54"/>
                    </a:lnTo>
                    <a:lnTo>
                      <a:pt x="490" y="30"/>
                    </a:lnTo>
                    <a:lnTo>
                      <a:pt x="604" y="24"/>
                    </a:lnTo>
                    <a:lnTo>
                      <a:pt x="717" y="30"/>
                    </a:lnTo>
                    <a:lnTo>
                      <a:pt x="825" y="54"/>
                    </a:lnTo>
                    <a:lnTo>
                      <a:pt x="920" y="84"/>
                    </a:lnTo>
                    <a:lnTo>
                      <a:pt x="1004" y="126"/>
                    </a:lnTo>
                    <a:lnTo>
                      <a:pt x="1070" y="174"/>
                    </a:lnTo>
                    <a:lnTo>
                      <a:pt x="1124" y="234"/>
                    </a:lnTo>
                    <a:lnTo>
                      <a:pt x="1153" y="300"/>
                    </a:lnTo>
                    <a:lnTo>
                      <a:pt x="1165" y="366"/>
                    </a:lnTo>
                    <a:lnTo>
                      <a:pt x="1153" y="437"/>
                    </a:lnTo>
                    <a:lnTo>
                      <a:pt x="1124" y="497"/>
                    </a:lnTo>
                    <a:lnTo>
                      <a:pt x="1070" y="557"/>
                    </a:lnTo>
                    <a:lnTo>
                      <a:pt x="1004" y="611"/>
                    </a:lnTo>
                    <a:lnTo>
                      <a:pt x="920" y="647"/>
                    </a:lnTo>
                    <a:lnTo>
                      <a:pt x="825" y="683"/>
                    </a:lnTo>
                    <a:lnTo>
                      <a:pt x="717" y="701"/>
                    </a:lnTo>
                    <a:lnTo>
                      <a:pt x="604" y="707"/>
                    </a:lnTo>
                    <a:lnTo>
                      <a:pt x="604" y="707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34" name="Freeform 38"/>
              <p:cNvSpPr>
                <a:spLocks/>
              </p:cNvSpPr>
              <p:nvPr/>
            </p:nvSpPr>
            <p:spPr bwMode="hidden">
              <a:xfrm>
                <a:off x="4128" y="3366"/>
                <a:ext cx="544" cy="737"/>
              </a:xfrm>
              <a:custGeom>
                <a:avLst/>
                <a:gdLst/>
                <a:ahLst/>
                <a:cxnLst>
                  <a:cxn ang="0">
                    <a:pos x="24" y="402"/>
                  </a:cxn>
                  <a:cxn ang="0">
                    <a:pos x="36" y="330"/>
                  </a:cxn>
                  <a:cxn ang="0">
                    <a:pos x="66" y="264"/>
                  </a:cxn>
                  <a:cxn ang="0">
                    <a:pos x="108" y="204"/>
                  </a:cxn>
                  <a:cxn ang="0">
                    <a:pos x="173" y="150"/>
                  </a:cxn>
                  <a:cxn ang="0">
                    <a:pos x="251" y="102"/>
                  </a:cxn>
                  <a:cxn ang="0">
                    <a:pos x="335" y="60"/>
                  </a:cxn>
                  <a:cxn ang="0">
                    <a:pos x="436" y="30"/>
                  </a:cxn>
                  <a:cxn ang="0">
                    <a:pos x="544" y="12"/>
                  </a:cxn>
                  <a:cxn ang="0">
                    <a:pos x="544" y="0"/>
                  </a:cxn>
                  <a:cxn ang="0">
                    <a:pos x="430" y="18"/>
                  </a:cxn>
                  <a:cxn ang="0">
                    <a:pos x="329" y="48"/>
                  </a:cxn>
                  <a:cxn ang="0">
                    <a:pos x="233" y="90"/>
                  </a:cxn>
                  <a:cxn ang="0">
                    <a:pos x="155" y="138"/>
                  </a:cxn>
                  <a:cxn ang="0">
                    <a:pos x="90" y="198"/>
                  </a:cxn>
                  <a:cxn ang="0">
                    <a:pos x="42" y="258"/>
                  </a:cxn>
                  <a:cxn ang="0">
                    <a:pos x="12" y="330"/>
                  </a:cxn>
                  <a:cxn ang="0">
                    <a:pos x="0" y="402"/>
                  </a:cxn>
                  <a:cxn ang="0">
                    <a:pos x="6" y="455"/>
                  </a:cxn>
                  <a:cxn ang="0">
                    <a:pos x="18" y="503"/>
                  </a:cxn>
                  <a:cxn ang="0">
                    <a:pos x="42" y="545"/>
                  </a:cxn>
                  <a:cxn ang="0">
                    <a:pos x="78" y="593"/>
                  </a:cxn>
                  <a:cxn ang="0">
                    <a:pos x="114" y="635"/>
                  </a:cxn>
                  <a:cxn ang="0">
                    <a:pos x="161" y="671"/>
                  </a:cxn>
                  <a:cxn ang="0">
                    <a:pos x="221" y="707"/>
                  </a:cxn>
                  <a:cxn ang="0">
                    <a:pos x="281" y="737"/>
                  </a:cxn>
                  <a:cxn ang="0">
                    <a:pos x="323" y="737"/>
                  </a:cxn>
                  <a:cxn ang="0">
                    <a:pos x="257" y="707"/>
                  </a:cxn>
                  <a:cxn ang="0">
                    <a:pos x="203" y="671"/>
                  </a:cxn>
                  <a:cxn ang="0">
                    <a:pos x="149" y="635"/>
                  </a:cxn>
                  <a:cxn ang="0">
                    <a:pos x="108" y="593"/>
                  </a:cxn>
                  <a:cxn ang="0">
                    <a:pos x="72" y="551"/>
                  </a:cxn>
                  <a:cxn ang="0">
                    <a:pos x="48" y="503"/>
                  </a:cxn>
                  <a:cxn ang="0">
                    <a:pos x="30" y="455"/>
                  </a:cxn>
                  <a:cxn ang="0">
                    <a:pos x="24" y="402"/>
                  </a:cxn>
                  <a:cxn ang="0">
                    <a:pos x="24" y="402"/>
                  </a:cxn>
                </a:cxnLst>
                <a:rect l="0" t="0" r="r" b="b"/>
                <a:pathLst>
                  <a:path w="544" h="737">
                    <a:moveTo>
                      <a:pt x="24" y="402"/>
                    </a:moveTo>
                    <a:lnTo>
                      <a:pt x="36" y="330"/>
                    </a:lnTo>
                    <a:lnTo>
                      <a:pt x="66" y="264"/>
                    </a:lnTo>
                    <a:lnTo>
                      <a:pt x="108" y="204"/>
                    </a:lnTo>
                    <a:lnTo>
                      <a:pt x="173" y="150"/>
                    </a:lnTo>
                    <a:lnTo>
                      <a:pt x="251" y="102"/>
                    </a:lnTo>
                    <a:lnTo>
                      <a:pt x="335" y="60"/>
                    </a:lnTo>
                    <a:lnTo>
                      <a:pt x="436" y="30"/>
                    </a:lnTo>
                    <a:lnTo>
                      <a:pt x="544" y="12"/>
                    </a:lnTo>
                    <a:lnTo>
                      <a:pt x="544" y="0"/>
                    </a:lnTo>
                    <a:lnTo>
                      <a:pt x="430" y="18"/>
                    </a:lnTo>
                    <a:lnTo>
                      <a:pt x="329" y="48"/>
                    </a:lnTo>
                    <a:lnTo>
                      <a:pt x="233" y="90"/>
                    </a:lnTo>
                    <a:lnTo>
                      <a:pt x="155" y="138"/>
                    </a:lnTo>
                    <a:lnTo>
                      <a:pt x="90" y="198"/>
                    </a:lnTo>
                    <a:lnTo>
                      <a:pt x="42" y="258"/>
                    </a:lnTo>
                    <a:lnTo>
                      <a:pt x="12" y="330"/>
                    </a:lnTo>
                    <a:lnTo>
                      <a:pt x="0" y="402"/>
                    </a:lnTo>
                    <a:lnTo>
                      <a:pt x="6" y="455"/>
                    </a:lnTo>
                    <a:lnTo>
                      <a:pt x="18" y="503"/>
                    </a:lnTo>
                    <a:lnTo>
                      <a:pt x="42" y="545"/>
                    </a:lnTo>
                    <a:lnTo>
                      <a:pt x="78" y="593"/>
                    </a:lnTo>
                    <a:lnTo>
                      <a:pt x="114" y="635"/>
                    </a:lnTo>
                    <a:lnTo>
                      <a:pt x="161" y="671"/>
                    </a:lnTo>
                    <a:lnTo>
                      <a:pt x="221" y="707"/>
                    </a:lnTo>
                    <a:lnTo>
                      <a:pt x="281" y="737"/>
                    </a:lnTo>
                    <a:lnTo>
                      <a:pt x="323" y="737"/>
                    </a:lnTo>
                    <a:lnTo>
                      <a:pt x="257" y="707"/>
                    </a:lnTo>
                    <a:lnTo>
                      <a:pt x="203" y="671"/>
                    </a:lnTo>
                    <a:lnTo>
                      <a:pt x="149" y="635"/>
                    </a:lnTo>
                    <a:lnTo>
                      <a:pt x="108" y="593"/>
                    </a:lnTo>
                    <a:lnTo>
                      <a:pt x="72" y="551"/>
                    </a:lnTo>
                    <a:lnTo>
                      <a:pt x="48" y="503"/>
                    </a:lnTo>
                    <a:lnTo>
                      <a:pt x="30" y="455"/>
                    </a:lnTo>
                    <a:lnTo>
                      <a:pt x="24" y="402"/>
                    </a:lnTo>
                    <a:lnTo>
                      <a:pt x="24" y="40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35" name="Freeform 39"/>
              <p:cNvSpPr>
                <a:spLocks/>
              </p:cNvSpPr>
              <p:nvPr/>
            </p:nvSpPr>
            <p:spPr bwMode="hidden">
              <a:xfrm>
                <a:off x="4792" y="3360"/>
                <a:ext cx="609" cy="252"/>
              </a:xfrm>
              <a:custGeom>
                <a:avLst/>
                <a:gdLst/>
                <a:ahLst/>
                <a:cxnLst>
                  <a:cxn ang="0">
                    <a:pos x="12" y="12"/>
                  </a:cxn>
                  <a:cxn ang="0">
                    <a:pos x="113" y="18"/>
                  </a:cxn>
                  <a:cxn ang="0">
                    <a:pos x="203" y="30"/>
                  </a:cxn>
                  <a:cxn ang="0">
                    <a:pos x="292" y="48"/>
                  </a:cxn>
                  <a:cxn ang="0">
                    <a:pos x="376" y="78"/>
                  </a:cxn>
                  <a:cxn ang="0">
                    <a:pos x="448" y="114"/>
                  </a:cxn>
                  <a:cxn ang="0">
                    <a:pos x="514" y="156"/>
                  </a:cxn>
                  <a:cxn ang="0">
                    <a:pos x="567" y="198"/>
                  </a:cxn>
                  <a:cxn ang="0">
                    <a:pos x="609" y="252"/>
                  </a:cxn>
                  <a:cxn ang="0">
                    <a:pos x="609" y="216"/>
                  </a:cxn>
                  <a:cxn ang="0">
                    <a:pos x="561" y="168"/>
                  </a:cxn>
                  <a:cxn ang="0">
                    <a:pos x="502" y="126"/>
                  </a:cxn>
                  <a:cxn ang="0">
                    <a:pos x="436" y="90"/>
                  </a:cxn>
                  <a:cxn ang="0">
                    <a:pos x="364" y="60"/>
                  </a:cxn>
                  <a:cxn ang="0">
                    <a:pos x="286" y="36"/>
                  </a:cxn>
                  <a:cxn ang="0">
                    <a:pos x="197" y="18"/>
                  </a:cxn>
                  <a:cxn ang="0">
                    <a:pos x="107" y="6"/>
                  </a:cxn>
                  <a:cxn ang="0">
                    <a:pos x="12" y="0"/>
                  </a:cxn>
                  <a:cxn ang="0">
                    <a:pos x="6" y="0"/>
                  </a:cxn>
                  <a:cxn ang="0">
                    <a:pos x="0" y="0"/>
                  </a:cxn>
                  <a:cxn ang="0">
                    <a:pos x="0" y="12"/>
                  </a:cxn>
                  <a:cxn ang="0">
                    <a:pos x="6" y="12"/>
                  </a:cxn>
                  <a:cxn ang="0">
                    <a:pos x="12" y="12"/>
                  </a:cxn>
                  <a:cxn ang="0">
                    <a:pos x="12" y="12"/>
                  </a:cxn>
                </a:cxnLst>
                <a:rect l="0" t="0" r="r" b="b"/>
                <a:pathLst>
                  <a:path w="609" h="252">
                    <a:moveTo>
                      <a:pt x="12" y="12"/>
                    </a:moveTo>
                    <a:lnTo>
                      <a:pt x="113" y="18"/>
                    </a:lnTo>
                    <a:lnTo>
                      <a:pt x="203" y="30"/>
                    </a:lnTo>
                    <a:lnTo>
                      <a:pt x="292" y="48"/>
                    </a:lnTo>
                    <a:lnTo>
                      <a:pt x="376" y="78"/>
                    </a:lnTo>
                    <a:lnTo>
                      <a:pt x="448" y="114"/>
                    </a:lnTo>
                    <a:lnTo>
                      <a:pt x="514" y="156"/>
                    </a:lnTo>
                    <a:lnTo>
                      <a:pt x="567" y="198"/>
                    </a:lnTo>
                    <a:lnTo>
                      <a:pt x="609" y="252"/>
                    </a:lnTo>
                    <a:lnTo>
                      <a:pt x="609" y="216"/>
                    </a:lnTo>
                    <a:lnTo>
                      <a:pt x="561" y="168"/>
                    </a:lnTo>
                    <a:lnTo>
                      <a:pt x="502" y="126"/>
                    </a:lnTo>
                    <a:lnTo>
                      <a:pt x="436" y="90"/>
                    </a:lnTo>
                    <a:lnTo>
                      <a:pt x="364" y="60"/>
                    </a:lnTo>
                    <a:lnTo>
                      <a:pt x="286" y="36"/>
                    </a:lnTo>
                    <a:lnTo>
                      <a:pt x="197" y="18"/>
                    </a:lnTo>
                    <a:lnTo>
                      <a:pt x="107" y="6"/>
                    </a:lnTo>
                    <a:lnTo>
                      <a:pt x="12" y="0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12"/>
                    </a:lnTo>
                    <a:lnTo>
                      <a:pt x="6" y="12"/>
                    </a:lnTo>
                    <a:lnTo>
                      <a:pt x="12" y="12"/>
                    </a:lnTo>
                    <a:lnTo>
                      <a:pt x="12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36" name="Freeform 40"/>
              <p:cNvSpPr>
                <a:spLocks/>
              </p:cNvSpPr>
              <p:nvPr/>
            </p:nvSpPr>
            <p:spPr bwMode="hidden">
              <a:xfrm>
                <a:off x="5246" y="4007"/>
                <a:ext cx="72" cy="54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36" y="30"/>
                  </a:cxn>
                  <a:cxn ang="0">
                    <a:pos x="0" y="54"/>
                  </a:cxn>
                  <a:cxn ang="0">
                    <a:pos x="36" y="54"/>
                  </a:cxn>
                  <a:cxn ang="0">
                    <a:pos x="54" y="42"/>
                  </a:cxn>
                  <a:cxn ang="0">
                    <a:pos x="72" y="24"/>
                  </a:cxn>
                  <a:cxn ang="0">
                    <a:pos x="72" y="24"/>
                  </a:cxn>
                  <a:cxn ang="0">
                    <a:pos x="72" y="0"/>
                  </a:cxn>
                  <a:cxn ang="0">
                    <a:pos x="72" y="0"/>
                  </a:cxn>
                </a:cxnLst>
                <a:rect l="0" t="0" r="r" b="b"/>
                <a:pathLst>
                  <a:path w="72" h="54">
                    <a:moveTo>
                      <a:pt x="72" y="0"/>
                    </a:moveTo>
                    <a:lnTo>
                      <a:pt x="36" y="30"/>
                    </a:lnTo>
                    <a:lnTo>
                      <a:pt x="0" y="54"/>
                    </a:lnTo>
                    <a:lnTo>
                      <a:pt x="36" y="54"/>
                    </a:lnTo>
                    <a:lnTo>
                      <a:pt x="54" y="42"/>
                    </a:lnTo>
                    <a:lnTo>
                      <a:pt x="72" y="24"/>
                    </a:lnTo>
                    <a:lnTo>
                      <a:pt x="72" y="24"/>
                    </a:lnTo>
                    <a:lnTo>
                      <a:pt x="72" y="0"/>
                    </a:lnTo>
                    <a:lnTo>
                      <a:pt x="7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37" name="Freeform 41"/>
              <p:cNvSpPr>
                <a:spLocks/>
              </p:cNvSpPr>
              <p:nvPr/>
            </p:nvSpPr>
            <p:spPr bwMode="hidden">
              <a:xfrm>
                <a:off x="4505" y="4073"/>
                <a:ext cx="705" cy="108"/>
              </a:xfrm>
              <a:custGeom>
                <a:avLst/>
                <a:gdLst/>
                <a:ahLst/>
                <a:cxnLst>
                  <a:cxn ang="0">
                    <a:pos x="299" y="90"/>
                  </a:cxn>
                  <a:cxn ang="0">
                    <a:pos x="221" y="90"/>
                  </a:cxn>
                  <a:cxn ang="0">
                    <a:pos x="143" y="78"/>
                  </a:cxn>
                  <a:cxn ang="0">
                    <a:pos x="0" y="48"/>
                  </a:cxn>
                  <a:cxn ang="0">
                    <a:pos x="0" y="66"/>
                  </a:cxn>
                  <a:cxn ang="0">
                    <a:pos x="143" y="96"/>
                  </a:cxn>
                  <a:cxn ang="0">
                    <a:pos x="221" y="108"/>
                  </a:cxn>
                  <a:cxn ang="0">
                    <a:pos x="299" y="108"/>
                  </a:cxn>
                  <a:cxn ang="0">
                    <a:pos x="412" y="102"/>
                  </a:cxn>
                  <a:cxn ang="0">
                    <a:pos x="520" y="84"/>
                  </a:cxn>
                  <a:cxn ang="0">
                    <a:pos x="615" y="60"/>
                  </a:cxn>
                  <a:cxn ang="0">
                    <a:pos x="705" y="24"/>
                  </a:cxn>
                  <a:cxn ang="0">
                    <a:pos x="705" y="0"/>
                  </a:cxn>
                  <a:cxn ang="0">
                    <a:pos x="615" y="42"/>
                  </a:cxn>
                  <a:cxn ang="0">
                    <a:pos x="520" y="66"/>
                  </a:cxn>
                  <a:cxn ang="0">
                    <a:pos x="412" y="84"/>
                  </a:cxn>
                  <a:cxn ang="0">
                    <a:pos x="299" y="90"/>
                  </a:cxn>
                  <a:cxn ang="0">
                    <a:pos x="299" y="90"/>
                  </a:cxn>
                </a:cxnLst>
                <a:rect l="0" t="0" r="r" b="b"/>
                <a:pathLst>
                  <a:path w="705" h="108">
                    <a:moveTo>
                      <a:pt x="299" y="90"/>
                    </a:moveTo>
                    <a:lnTo>
                      <a:pt x="221" y="90"/>
                    </a:lnTo>
                    <a:lnTo>
                      <a:pt x="143" y="78"/>
                    </a:lnTo>
                    <a:lnTo>
                      <a:pt x="0" y="48"/>
                    </a:lnTo>
                    <a:lnTo>
                      <a:pt x="0" y="66"/>
                    </a:lnTo>
                    <a:lnTo>
                      <a:pt x="143" y="96"/>
                    </a:lnTo>
                    <a:lnTo>
                      <a:pt x="221" y="108"/>
                    </a:lnTo>
                    <a:lnTo>
                      <a:pt x="299" y="108"/>
                    </a:lnTo>
                    <a:lnTo>
                      <a:pt x="412" y="102"/>
                    </a:lnTo>
                    <a:lnTo>
                      <a:pt x="520" y="84"/>
                    </a:lnTo>
                    <a:lnTo>
                      <a:pt x="615" y="60"/>
                    </a:lnTo>
                    <a:lnTo>
                      <a:pt x="705" y="24"/>
                    </a:lnTo>
                    <a:lnTo>
                      <a:pt x="705" y="0"/>
                    </a:lnTo>
                    <a:lnTo>
                      <a:pt x="615" y="42"/>
                    </a:lnTo>
                    <a:lnTo>
                      <a:pt x="520" y="66"/>
                    </a:lnTo>
                    <a:lnTo>
                      <a:pt x="412" y="84"/>
                    </a:lnTo>
                    <a:lnTo>
                      <a:pt x="299" y="90"/>
                    </a:lnTo>
                    <a:lnTo>
                      <a:pt x="299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38" name="Freeform 42"/>
              <p:cNvSpPr>
                <a:spLocks/>
              </p:cNvSpPr>
              <p:nvPr/>
            </p:nvSpPr>
            <p:spPr bwMode="hidden">
              <a:xfrm>
                <a:off x="5336" y="3654"/>
                <a:ext cx="143" cy="341"/>
              </a:xfrm>
              <a:custGeom>
                <a:avLst/>
                <a:gdLst/>
                <a:ahLst/>
                <a:cxnLst>
                  <a:cxn ang="0">
                    <a:pos x="119" y="114"/>
                  </a:cxn>
                  <a:cxn ang="0">
                    <a:pos x="113" y="173"/>
                  </a:cxn>
                  <a:cxn ang="0">
                    <a:pos x="89" y="239"/>
                  </a:cxn>
                  <a:cxn ang="0">
                    <a:pos x="47" y="293"/>
                  </a:cxn>
                  <a:cxn ang="0">
                    <a:pos x="0" y="341"/>
                  </a:cxn>
                  <a:cxn ang="0">
                    <a:pos x="29" y="341"/>
                  </a:cxn>
                  <a:cxn ang="0">
                    <a:pos x="77" y="287"/>
                  </a:cxn>
                  <a:cxn ang="0">
                    <a:pos x="113" y="233"/>
                  </a:cxn>
                  <a:cxn ang="0">
                    <a:pos x="137" y="173"/>
                  </a:cxn>
                  <a:cxn ang="0">
                    <a:pos x="143" y="114"/>
                  </a:cxn>
                  <a:cxn ang="0">
                    <a:pos x="137" y="60"/>
                  </a:cxn>
                  <a:cxn ang="0">
                    <a:pos x="119" y="0"/>
                  </a:cxn>
                  <a:cxn ang="0">
                    <a:pos x="89" y="0"/>
                  </a:cxn>
                  <a:cxn ang="0">
                    <a:pos x="113" y="60"/>
                  </a:cxn>
                  <a:cxn ang="0">
                    <a:pos x="119" y="114"/>
                  </a:cxn>
                  <a:cxn ang="0">
                    <a:pos x="119" y="114"/>
                  </a:cxn>
                </a:cxnLst>
                <a:rect l="0" t="0" r="r" b="b"/>
                <a:pathLst>
                  <a:path w="143" h="341">
                    <a:moveTo>
                      <a:pt x="119" y="114"/>
                    </a:moveTo>
                    <a:lnTo>
                      <a:pt x="113" y="173"/>
                    </a:lnTo>
                    <a:lnTo>
                      <a:pt x="89" y="239"/>
                    </a:lnTo>
                    <a:lnTo>
                      <a:pt x="47" y="293"/>
                    </a:lnTo>
                    <a:lnTo>
                      <a:pt x="0" y="341"/>
                    </a:lnTo>
                    <a:lnTo>
                      <a:pt x="29" y="341"/>
                    </a:lnTo>
                    <a:lnTo>
                      <a:pt x="77" y="287"/>
                    </a:lnTo>
                    <a:lnTo>
                      <a:pt x="113" y="233"/>
                    </a:lnTo>
                    <a:lnTo>
                      <a:pt x="137" y="173"/>
                    </a:lnTo>
                    <a:lnTo>
                      <a:pt x="143" y="114"/>
                    </a:lnTo>
                    <a:lnTo>
                      <a:pt x="137" y="60"/>
                    </a:lnTo>
                    <a:lnTo>
                      <a:pt x="119" y="0"/>
                    </a:lnTo>
                    <a:lnTo>
                      <a:pt x="89" y="0"/>
                    </a:lnTo>
                    <a:lnTo>
                      <a:pt x="113" y="60"/>
                    </a:lnTo>
                    <a:lnTo>
                      <a:pt x="119" y="114"/>
                    </a:lnTo>
                    <a:lnTo>
                      <a:pt x="119" y="1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39" name="Freeform 43"/>
              <p:cNvSpPr>
                <a:spLocks/>
              </p:cNvSpPr>
              <p:nvPr/>
            </p:nvSpPr>
            <p:spPr bwMode="hidden">
              <a:xfrm>
                <a:off x="5061" y="3624"/>
                <a:ext cx="83" cy="90"/>
              </a:xfrm>
              <a:custGeom>
                <a:avLst/>
                <a:gdLst/>
                <a:ahLst/>
                <a:cxnLst>
                  <a:cxn ang="0">
                    <a:pos x="59" y="90"/>
                  </a:cxn>
                  <a:cxn ang="0">
                    <a:pos x="83" y="84"/>
                  </a:cxn>
                  <a:cxn ang="0">
                    <a:pos x="71" y="60"/>
                  </a:cxn>
                  <a:cxn ang="0">
                    <a:pos x="53" y="42"/>
                  </a:cxn>
                  <a:cxn ang="0">
                    <a:pos x="6" y="0"/>
                  </a:cxn>
                  <a:cxn ang="0">
                    <a:pos x="0" y="18"/>
                  </a:cxn>
                  <a:cxn ang="0">
                    <a:pos x="35" y="48"/>
                  </a:cxn>
                  <a:cxn ang="0">
                    <a:pos x="59" y="90"/>
                  </a:cxn>
                  <a:cxn ang="0">
                    <a:pos x="59" y="90"/>
                  </a:cxn>
                </a:cxnLst>
                <a:rect l="0" t="0" r="r" b="b"/>
                <a:pathLst>
                  <a:path w="83" h="90">
                    <a:moveTo>
                      <a:pt x="59" y="90"/>
                    </a:moveTo>
                    <a:lnTo>
                      <a:pt x="83" y="84"/>
                    </a:lnTo>
                    <a:lnTo>
                      <a:pt x="71" y="60"/>
                    </a:lnTo>
                    <a:lnTo>
                      <a:pt x="53" y="42"/>
                    </a:lnTo>
                    <a:lnTo>
                      <a:pt x="6" y="0"/>
                    </a:lnTo>
                    <a:lnTo>
                      <a:pt x="0" y="18"/>
                    </a:lnTo>
                    <a:lnTo>
                      <a:pt x="35" y="48"/>
                    </a:lnTo>
                    <a:lnTo>
                      <a:pt x="59" y="90"/>
                    </a:lnTo>
                    <a:lnTo>
                      <a:pt x="59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057" name="Freeform 44"/>
              <p:cNvSpPr>
                <a:spLocks/>
              </p:cNvSpPr>
              <p:nvPr/>
            </p:nvSpPr>
            <p:spPr bwMode="hidden">
              <a:xfrm>
                <a:off x="4445" y="3552"/>
                <a:ext cx="717" cy="431"/>
              </a:xfrm>
              <a:custGeom>
                <a:avLst/>
                <a:gdLst>
                  <a:gd name="T0" fmla="*/ 693 w 717"/>
                  <a:gd name="T1" fmla="*/ 216 h 431"/>
                  <a:gd name="T2" fmla="*/ 687 w 717"/>
                  <a:gd name="T3" fmla="*/ 257 h 431"/>
                  <a:gd name="T4" fmla="*/ 669 w 717"/>
                  <a:gd name="T5" fmla="*/ 293 h 431"/>
                  <a:gd name="T6" fmla="*/ 633 w 717"/>
                  <a:gd name="T7" fmla="*/ 329 h 431"/>
                  <a:gd name="T8" fmla="*/ 598 w 717"/>
                  <a:gd name="T9" fmla="*/ 359 h 431"/>
                  <a:gd name="T10" fmla="*/ 544 w 717"/>
                  <a:gd name="T11" fmla="*/ 383 h 431"/>
                  <a:gd name="T12" fmla="*/ 490 w 717"/>
                  <a:gd name="T13" fmla="*/ 401 h 431"/>
                  <a:gd name="T14" fmla="*/ 424 w 717"/>
                  <a:gd name="T15" fmla="*/ 413 h 431"/>
                  <a:gd name="T16" fmla="*/ 359 w 717"/>
                  <a:gd name="T17" fmla="*/ 419 h 431"/>
                  <a:gd name="T18" fmla="*/ 293 w 717"/>
                  <a:gd name="T19" fmla="*/ 413 h 431"/>
                  <a:gd name="T20" fmla="*/ 227 w 717"/>
                  <a:gd name="T21" fmla="*/ 401 h 431"/>
                  <a:gd name="T22" fmla="*/ 173 w 717"/>
                  <a:gd name="T23" fmla="*/ 383 h 431"/>
                  <a:gd name="T24" fmla="*/ 119 w 717"/>
                  <a:gd name="T25" fmla="*/ 359 h 431"/>
                  <a:gd name="T26" fmla="*/ 84 w 717"/>
                  <a:gd name="T27" fmla="*/ 329 h 431"/>
                  <a:gd name="T28" fmla="*/ 48 w 717"/>
                  <a:gd name="T29" fmla="*/ 293 h 431"/>
                  <a:gd name="T30" fmla="*/ 30 w 717"/>
                  <a:gd name="T31" fmla="*/ 257 h 431"/>
                  <a:gd name="T32" fmla="*/ 24 w 717"/>
                  <a:gd name="T33" fmla="*/ 216 h 431"/>
                  <a:gd name="T34" fmla="*/ 30 w 717"/>
                  <a:gd name="T35" fmla="*/ 174 h 431"/>
                  <a:gd name="T36" fmla="*/ 48 w 717"/>
                  <a:gd name="T37" fmla="*/ 138 h 431"/>
                  <a:gd name="T38" fmla="*/ 84 w 717"/>
                  <a:gd name="T39" fmla="*/ 102 h 431"/>
                  <a:gd name="T40" fmla="*/ 119 w 717"/>
                  <a:gd name="T41" fmla="*/ 72 h 431"/>
                  <a:gd name="T42" fmla="*/ 173 w 717"/>
                  <a:gd name="T43" fmla="*/ 48 h 431"/>
                  <a:gd name="T44" fmla="*/ 227 w 717"/>
                  <a:gd name="T45" fmla="*/ 30 h 431"/>
                  <a:gd name="T46" fmla="*/ 293 w 717"/>
                  <a:gd name="T47" fmla="*/ 18 h 431"/>
                  <a:gd name="T48" fmla="*/ 359 w 717"/>
                  <a:gd name="T49" fmla="*/ 12 h 431"/>
                  <a:gd name="T50" fmla="*/ 418 w 717"/>
                  <a:gd name="T51" fmla="*/ 18 h 431"/>
                  <a:gd name="T52" fmla="*/ 478 w 717"/>
                  <a:gd name="T53" fmla="*/ 30 h 431"/>
                  <a:gd name="T54" fmla="*/ 532 w 717"/>
                  <a:gd name="T55" fmla="*/ 48 h 431"/>
                  <a:gd name="T56" fmla="*/ 580 w 717"/>
                  <a:gd name="T57" fmla="*/ 66 h 431"/>
                  <a:gd name="T58" fmla="*/ 586 w 717"/>
                  <a:gd name="T59" fmla="*/ 48 h 431"/>
                  <a:gd name="T60" fmla="*/ 478 w 717"/>
                  <a:gd name="T61" fmla="*/ 12 h 431"/>
                  <a:gd name="T62" fmla="*/ 418 w 717"/>
                  <a:gd name="T63" fmla="*/ 6 h 431"/>
                  <a:gd name="T64" fmla="*/ 359 w 717"/>
                  <a:gd name="T65" fmla="*/ 0 h 431"/>
                  <a:gd name="T66" fmla="*/ 287 w 717"/>
                  <a:gd name="T67" fmla="*/ 6 h 431"/>
                  <a:gd name="T68" fmla="*/ 221 w 717"/>
                  <a:gd name="T69" fmla="*/ 18 h 431"/>
                  <a:gd name="T70" fmla="*/ 161 w 717"/>
                  <a:gd name="T71" fmla="*/ 36 h 431"/>
                  <a:gd name="T72" fmla="*/ 107 w 717"/>
                  <a:gd name="T73" fmla="*/ 66 h 431"/>
                  <a:gd name="T74" fmla="*/ 60 w 717"/>
                  <a:gd name="T75" fmla="*/ 96 h 431"/>
                  <a:gd name="T76" fmla="*/ 30 w 717"/>
                  <a:gd name="T77" fmla="*/ 132 h 431"/>
                  <a:gd name="T78" fmla="*/ 6 w 717"/>
                  <a:gd name="T79" fmla="*/ 174 h 431"/>
                  <a:gd name="T80" fmla="*/ 0 w 717"/>
                  <a:gd name="T81" fmla="*/ 216 h 431"/>
                  <a:gd name="T82" fmla="*/ 6 w 717"/>
                  <a:gd name="T83" fmla="*/ 257 h 431"/>
                  <a:gd name="T84" fmla="*/ 30 w 717"/>
                  <a:gd name="T85" fmla="*/ 299 h 431"/>
                  <a:gd name="T86" fmla="*/ 60 w 717"/>
                  <a:gd name="T87" fmla="*/ 335 h 431"/>
                  <a:gd name="T88" fmla="*/ 107 w 717"/>
                  <a:gd name="T89" fmla="*/ 371 h 431"/>
                  <a:gd name="T90" fmla="*/ 161 w 717"/>
                  <a:gd name="T91" fmla="*/ 395 h 431"/>
                  <a:gd name="T92" fmla="*/ 221 w 717"/>
                  <a:gd name="T93" fmla="*/ 413 h 431"/>
                  <a:gd name="T94" fmla="*/ 287 w 717"/>
                  <a:gd name="T95" fmla="*/ 425 h 431"/>
                  <a:gd name="T96" fmla="*/ 359 w 717"/>
                  <a:gd name="T97" fmla="*/ 431 h 431"/>
                  <a:gd name="T98" fmla="*/ 430 w 717"/>
                  <a:gd name="T99" fmla="*/ 425 h 431"/>
                  <a:gd name="T100" fmla="*/ 496 w 717"/>
                  <a:gd name="T101" fmla="*/ 413 h 431"/>
                  <a:gd name="T102" fmla="*/ 562 w 717"/>
                  <a:gd name="T103" fmla="*/ 395 h 431"/>
                  <a:gd name="T104" fmla="*/ 610 w 717"/>
                  <a:gd name="T105" fmla="*/ 371 h 431"/>
                  <a:gd name="T106" fmla="*/ 657 w 717"/>
                  <a:gd name="T107" fmla="*/ 335 h 431"/>
                  <a:gd name="T108" fmla="*/ 687 w 717"/>
                  <a:gd name="T109" fmla="*/ 299 h 431"/>
                  <a:gd name="T110" fmla="*/ 711 w 717"/>
                  <a:gd name="T111" fmla="*/ 257 h 431"/>
                  <a:gd name="T112" fmla="*/ 717 w 717"/>
                  <a:gd name="T113" fmla="*/ 216 h 431"/>
                  <a:gd name="T114" fmla="*/ 717 w 717"/>
                  <a:gd name="T115" fmla="*/ 204 h 431"/>
                  <a:gd name="T116" fmla="*/ 711 w 717"/>
                  <a:gd name="T117" fmla="*/ 192 h 431"/>
                  <a:gd name="T118" fmla="*/ 687 w 717"/>
                  <a:gd name="T119" fmla="*/ 198 h 431"/>
                  <a:gd name="T120" fmla="*/ 693 w 717"/>
                  <a:gd name="T121" fmla="*/ 210 h 431"/>
                  <a:gd name="T122" fmla="*/ 693 w 717"/>
                  <a:gd name="T123" fmla="*/ 216 h 431"/>
                  <a:gd name="T124" fmla="*/ 693 w 717"/>
                  <a:gd name="T125" fmla="*/ 216 h 431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60000 65536"/>
                  <a:gd name="T184" fmla="*/ 0 60000 65536"/>
                  <a:gd name="T185" fmla="*/ 0 60000 65536"/>
                  <a:gd name="T186" fmla="*/ 0 60000 65536"/>
                  <a:gd name="T187" fmla="*/ 0 60000 65536"/>
                  <a:gd name="T188" fmla="*/ 0 60000 65536"/>
                </a:gdLst>
                <a:ahLst/>
                <a:cxnLst>
                  <a:cxn ang="T126">
                    <a:pos x="T0" y="T1"/>
                  </a:cxn>
                  <a:cxn ang="T127">
                    <a:pos x="T2" y="T3"/>
                  </a:cxn>
                  <a:cxn ang="T128">
                    <a:pos x="T4" y="T5"/>
                  </a:cxn>
                  <a:cxn ang="T129">
                    <a:pos x="T6" y="T7"/>
                  </a:cxn>
                  <a:cxn ang="T130">
                    <a:pos x="T8" y="T9"/>
                  </a:cxn>
                  <a:cxn ang="T131">
                    <a:pos x="T10" y="T11"/>
                  </a:cxn>
                  <a:cxn ang="T132">
                    <a:pos x="T12" y="T13"/>
                  </a:cxn>
                  <a:cxn ang="T133">
                    <a:pos x="T14" y="T15"/>
                  </a:cxn>
                  <a:cxn ang="T134">
                    <a:pos x="T16" y="T17"/>
                  </a:cxn>
                  <a:cxn ang="T135">
                    <a:pos x="T18" y="T19"/>
                  </a:cxn>
                  <a:cxn ang="T136">
                    <a:pos x="T20" y="T21"/>
                  </a:cxn>
                  <a:cxn ang="T137">
                    <a:pos x="T22" y="T23"/>
                  </a:cxn>
                  <a:cxn ang="T138">
                    <a:pos x="T24" y="T25"/>
                  </a:cxn>
                  <a:cxn ang="T139">
                    <a:pos x="T26" y="T27"/>
                  </a:cxn>
                  <a:cxn ang="T140">
                    <a:pos x="T28" y="T29"/>
                  </a:cxn>
                  <a:cxn ang="T141">
                    <a:pos x="T30" y="T31"/>
                  </a:cxn>
                  <a:cxn ang="T142">
                    <a:pos x="T32" y="T33"/>
                  </a:cxn>
                  <a:cxn ang="T143">
                    <a:pos x="T34" y="T35"/>
                  </a:cxn>
                  <a:cxn ang="T144">
                    <a:pos x="T36" y="T37"/>
                  </a:cxn>
                  <a:cxn ang="T145">
                    <a:pos x="T38" y="T39"/>
                  </a:cxn>
                  <a:cxn ang="T146">
                    <a:pos x="T40" y="T41"/>
                  </a:cxn>
                  <a:cxn ang="T147">
                    <a:pos x="T42" y="T43"/>
                  </a:cxn>
                  <a:cxn ang="T148">
                    <a:pos x="T44" y="T45"/>
                  </a:cxn>
                  <a:cxn ang="T149">
                    <a:pos x="T46" y="T47"/>
                  </a:cxn>
                  <a:cxn ang="T150">
                    <a:pos x="T48" y="T49"/>
                  </a:cxn>
                  <a:cxn ang="T151">
                    <a:pos x="T50" y="T51"/>
                  </a:cxn>
                  <a:cxn ang="T152">
                    <a:pos x="T52" y="T53"/>
                  </a:cxn>
                  <a:cxn ang="T153">
                    <a:pos x="T54" y="T55"/>
                  </a:cxn>
                  <a:cxn ang="T154">
                    <a:pos x="T56" y="T57"/>
                  </a:cxn>
                  <a:cxn ang="T155">
                    <a:pos x="T58" y="T59"/>
                  </a:cxn>
                  <a:cxn ang="T156">
                    <a:pos x="T60" y="T61"/>
                  </a:cxn>
                  <a:cxn ang="T157">
                    <a:pos x="T62" y="T63"/>
                  </a:cxn>
                  <a:cxn ang="T158">
                    <a:pos x="T64" y="T65"/>
                  </a:cxn>
                  <a:cxn ang="T159">
                    <a:pos x="T66" y="T67"/>
                  </a:cxn>
                  <a:cxn ang="T160">
                    <a:pos x="T68" y="T69"/>
                  </a:cxn>
                  <a:cxn ang="T161">
                    <a:pos x="T70" y="T71"/>
                  </a:cxn>
                  <a:cxn ang="T162">
                    <a:pos x="T72" y="T73"/>
                  </a:cxn>
                  <a:cxn ang="T163">
                    <a:pos x="T74" y="T75"/>
                  </a:cxn>
                  <a:cxn ang="T164">
                    <a:pos x="T76" y="T77"/>
                  </a:cxn>
                  <a:cxn ang="T165">
                    <a:pos x="T78" y="T79"/>
                  </a:cxn>
                  <a:cxn ang="T166">
                    <a:pos x="T80" y="T81"/>
                  </a:cxn>
                  <a:cxn ang="T167">
                    <a:pos x="T82" y="T83"/>
                  </a:cxn>
                  <a:cxn ang="T168">
                    <a:pos x="T84" y="T85"/>
                  </a:cxn>
                  <a:cxn ang="T169">
                    <a:pos x="T86" y="T87"/>
                  </a:cxn>
                  <a:cxn ang="T170">
                    <a:pos x="T88" y="T89"/>
                  </a:cxn>
                  <a:cxn ang="T171">
                    <a:pos x="T90" y="T91"/>
                  </a:cxn>
                  <a:cxn ang="T172">
                    <a:pos x="T92" y="T93"/>
                  </a:cxn>
                  <a:cxn ang="T173">
                    <a:pos x="T94" y="T95"/>
                  </a:cxn>
                  <a:cxn ang="T174">
                    <a:pos x="T96" y="T97"/>
                  </a:cxn>
                  <a:cxn ang="T175">
                    <a:pos x="T98" y="T99"/>
                  </a:cxn>
                  <a:cxn ang="T176">
                    <a:pos x="T100" y="T101"/>
                  </a:cxn>
                  <a:cxn ang="T177">
                    <a:pos x="T102" y="T103"/>
                  </a:cxn>
                  <a:cxn ang="T178">
                    <a:pos x="T104" y="T105"/>
                  </a:cxn>
                  <a:cxn ang="T179">
                    <a:pos x="T106" y="T107"/>
                  </a:cxn>
                  <a:cxn ang="T180">
                    <a:pos x="T108" y="T109"/>
                  </a:cxn>
                  <a:cxn ang="T181">
                    <a:pos x="T110" y="T111"/>
                  </a:cxn>
                  <a:cxn ang="T182">
                    <a:pos x="T112" y="T113"/>
                  </a:cxn>
                  <a:cxn ang="T183">
                    <a:pos x="T114" y="T115"/>
                  </a:cxn>
                  <a:cxn ang="T184">
                    <a:pos x="T116" y="T117"/>
                  </a:cxn>
                  <a:cxn ang="T185">
                    <a:pos x="T118" y="T119"/>
                  </a:cxn>
                  <a:cxn ang="T186">
                    <a:pos x="T120" y="T121"/>
                  </a:cxn>
                  <a:cxn ang="T187">
                    <a:pos x="T122" y="T123"/>
                  </a:cxn>
                  <a:cxn ang="T188">
                    <a:pos x="T124" y="T125"/>
                  </a:cxn>
                </a:cxnLst>
                <a:rect l="0" t="0" r="r" b="b"/>
                <a:pathLst>
                  <a:path w="717" h="431">
                    <a:moveTo>
                      <a:pt x="693" y="216"/>
                    </a:moveTo>
                    <a:lnTo>
                      <a:pt x="687" y="257"/>
                    </a:lnTo>
                    <a:lnTo>
                      <a:pt x="669" y="293"/>
                    </a:lnTo>
                    <a:lnTo>
                      <a:pt x="633" y="329"/>
                    </a:lnTo>
                    <a:lnTo>
                      <a:pt x="598" y="359"/>
                    </a:lnTo>
                    <a:lnTo>
                      <a:pt x="544" y="383"/>
                    </a:lnTo>
                    <a:lnTo>
                      <a:pt x="490" y="401"/>
                    </a:lnTo>
                    <a:lnTo>
                      <a:pt x="424" y="413"/>
                    </a:lnTo>
                    <a:lnTo>
                      <a:pt x="359" y="419"/>
                    </a:lnTo>
                    <a:lnTo>
                      <a:pt x="293" y="413"/>
                    </a:lnTo>
                    <a:lnTo>
                      <a:pt x="227" y="401"/>
                    </a:lnTo>
                    <a:lnTo>
                      <a:pt x="173" y="383"/>
                    </a:lnTo>
                    <a:lnTo>
                      <a:pt x="119" y="359"/>
                    </a:lnTo>
                    <a:lnTo>
                      <a:pt x="84" y="329"/>
                    </a:lnTo>
                    <a:lnTo>
                      <a:pt x="48" y="293"/>
                    </a:lnTo>
                    <a:lnTo>
                      <a:pt x="30" y="257"/>
                    </a:lnTo>
                    <a:lnTo>
                      <a:pt x="24" y="216"/>
                    </a:lnTo>
                    <a:lnTo>
                      <a:pt x="30" y="174"/>
                    </a:lnTo>
                    <a:lnTo>
                      <a:pt x="48" y="138"/>
                    </a:lnTo>
                    <a:lnTo>
                      <a:pt x="84" y="102"/>
                    </a:lnTo>
                    <a:lnTo>
                      <a:pt x="119" y="72"/>
                    </a:lnTo>
                    <a:lnTo>
                      <a:pt x="173" y="48"/>
                    </a:lnTo>
                    <a:lnTo>
                      <a:pt x="227" y="30"/>
                    </a:lnTo>
                    <a:lnTo>
                      <a:pt x="293" y="18"/>
                    </a:lnTo>
                    <a:lnTo>
                      <a:pt x="359" y="12"/>
                    </a:lnTo>
                    <a:lnTo>
                      <a:pt x="418" y="18"/>
                    </a:lnTo>
                    <a:lnTo>
                      <a:pt x="478" y="30"/>
                    </a:lnTo>
                    <a:lnTo>
                      <a:pt x="532" y="48"/>
                    </a:lnTo>
                    <a:lnTo>
                      <a:pt x="580" y="66"/>
                    </a:lnTo>
                    <a:lnTo>
                      <a:pt x="586" y="48"/>
                    </a:lnTo>
                    <a:lnTo>
                      <a:pt x="478" y="12"/>
                    </a:lnTo>
                    <a:lnTo>
                      <a:pt x="418" y="6"/>
                    </a:lnTo>
                    <a:lnTo>
                      <a:pt x="359" y="0"/>
                    </a:lnTo>
                    <a:lnTo>
                      <a:pt x="287" y="6"/>
                    </a:lnTo>
                    <a:lnTo>
                      <a:pt x="221" y="18"/>
                    </a:lnTo>
                    <a:lnTo>
                      <a:pt x="161" y="36"/>
                    </a:lnTo>
                    <a:lnTo>
                      <a:pt x="107" y="66"/>
                    </a:lnTo>
                    <a:lnTo>
                      <a:pt x="60" y="96"/>
                    </a:lnTo>
                    <a:lnTo>
                      <a:pt x="30" y="132"/>
                    </a:lnTo>
                    <a:lnTo>
                      <a:pt x="6" y="174"/>
                    </a:lnTo>
                    <a:lnTo>
                      <a:pt x="0" y="216"/>
                    </a:lnTo>
                    <a:lnTo>
                      <a:pt x="6" y="257"/>
                    </a:lnTo>
                    <a:lnTo>
                      <a:pt x="30" y="299"/>
                    </a:lnTo>
                    <a:lnTo>
                      <a:pt x="60" y="335"/>
                    </a:lnTo>
                    <a:lnTo>
                      <a:pt x="107" y="371"/>
                    </a:lnTo>
                    <a:lnTo>
                      <a:pt x="161" y="395"/>
                    </a:lnTo>
                    <a:lnTo>
                      <a:pt x="221" y="413"/>
                    </a:lnTo>
                    <a:lnTo>
                      <a:pt x="287" y="425"/>
                    </a:lnTo>
                    <a:lnTo>
                      <a:pt x="359" y="431"/>
                    </a:lnTo>
                    <a:lnTo>
                      <a:pt x="430" y="425"/>
                    </a:lnTo>
                    <a:lnTo>
                      <a:pt x="496" y="413"/>
                    </a:lnTo>
                    <a:lnTo>
                      <a:pt x="562" y="395"/>
                    </a:lnTo>
                    <a:lnTo>
                      <a:pt x="610" y="371"/>
                    </a:lnTo>
                    <a:lnTo>
                      <a:pt x="657" y="335"/>
                    </a:lnTo>
                    <a:lnTo>
                      <a:pt x="687" y="299"/>
                    </a:lnTo>
                    <a:lnTo>
                      <a:pt x="711" y="257"/>
                    </a:lnTo>
                    <a:lnTo>
                      <a:pt x="717" y="216"/>
                    </a:lnTo>
                    <a:lnTo>
                      <a:pt x="717" y="204"/>
                    </a:lnTo>
                    <a:lnTo>
                      <a:pt x="711" y="192"/>
                    </a:lnTo>
                    <a:lnTo>
                      <a:pt x="687" y="198"/>
                    </a:lnTo>
                    <a:lnTo>
                      <a:pt x="693" y="210"/>
                    </a:lnTo>
                    <a:lnTo>
                      <a:pt x="693" y="216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141" name="Freeform 45"/>
              <p:cNvSpPr>
                <a:spLocks/>
              </p:cNvSpPr>
              <p:nvPr/>
            </p:nvSpPr>
            <p:spPr bwMode="hidden">
              <a:xfrm>
                <a:off x="4349" y="3510"/>
                <a:ext cx="909" cy="533"/>
              </a:xfrm>
              <a:custGeom>
                <a:avLst/>
                <a:gdLst/>
                <a:ahLst/>
                <a:cxnLst>
                  <a:cxn ang="0">
                    <a:pos x="616" y="0"/>
                  </a:cxn>
                  <a:cxn ang="0">
                    <a:pos x="616" y="18"/>
                  </a:cxn>
                  <a:cxn ang="0">
                    <a:pos x="724" y="60"/>
                  </a:cxn>
                  <a:cxn ang="0">
                    <a:pos x="765" y="84"/>
                  </a:cxn>
                  <a:cxn ang="0">
                    <a:pos x="807" y="114"/>
                  </a:cxn>
                  <a:cxn ang="0">
                    <a:pos x="837" y="144"/>
                  </a:cxn>
                  <a:cxn ang="0">
                    <a:pos x="861" y="180"/>
                  </a:cxn>
                  <a:cxn ang="0">
                    <a:pos x="873" y="216"/>
                  </a:cxn>
                  <a:cxn ang="0">
                    <a:pos x="879" y="258"/>
                  </a:cxn>
                  <a:cxn ang="0">
                    <a:pos x="873" y="311"/>
                  </a:cxn>
                  <a:cxn ang="0">
                    <a:pos x="843" y="359"/>
                  </a:cxn>
                  <a:cxn ang="0">
                    <a:pos x="807" y="401"/>
                  </a:cxn>
                  <a:cxn ang="0">
                    <a:pos x="753" y="443"/>
                  </a:cxn>
                  <a:cxn ang="0">
                    <a:pos x="694" y="473"/>
                  </a:cxn>
                  <a:cxn ang="0">
                    <a:pos x="622" y="497"/>
                  </a:cxn>
                  <a:cxn ang="0">
                    <a:pos x="538" y="509"/>
                  </a:cxn>
                  <a:cxn ang="0">
                    <a:pos x="455" y="515"/>
                  </a:cxn>
                  <a:cxn ang="0">
                    <a:pos x="371" y="509"/>
                  </a:cxn>
                  <a:cxn ang="0">
                    <a:pos x="287" y="497"/>
                  </a:cxn>
                  <a:cxn ang="0">
                    <a:pos x="215" y="473"/>
                  </a:cxn>
                  <a:cxn ang="0">
                    <a:pos x="156" y="443"/>
                  </a:cxn>
                  <a:cxn ang="0">
                    <a:pos x="102" y="401"/>
                  </a:cxn>
                  <a:cxn ang="0">
                    <a:pos x="66" y="359"/>
                  </a:cxn>
                  <a:cxn ang="0">
                    <a:pos x="36" y="311"/>
                  </a:cxn>
                  <a:cxn ang="0">
                    <a:pos x="30" y="258"/>
                  </a:cxn>
                  <a:cxn ang="0">
                    <a:pos x="36" y="222"/>
                  </a:cxn>
                  <a:cxn ang="0">
                    <a:pos x="48" y="186"/>
                  </a:cxn>
                  <a:cxn ang="0">
                    <a:pos x="66" y="156"/>
                  </a:cxn>
                  <a:cxn ang="0">
                    <a:pos x="90" y="126"/>
                  </a:cxn>
                  <a:cxn ang="0">
                    <a:pos x="66" y="114"/>
                  </a:cxn>
                  <a:cxn ang="0">
                    <a:pos x="36" y="144"/>
                  </a:cxn>
                  <a:cxn ang="0">
                    <a:pos x="18" y="180"/>
                  </a:cxn>
                  <a:cxn ang="0">
                    <a:pos x="6" y="216"/>
                  </a:cxn>
                  <a:cxn ang="0">
                    <a:pos x="0" y="258"/>
                  </a:cxn>
                  <a:cxn ang="0">
                    <a:pos x="12" y="311"/>
                  </a:cxn>
                  <a:cxn ang="0">
                    <a:pos x="36" y="365"/>
                  </a:cxn>
                  <a:cxn ang="0">
                    <a:pos x="78" y="413"/>
                  </a:cxn>
                  <a:cxn ang="0">
                    <a:pos x="132" y="449"/>
                  </a:cxn>
                  <a:cxn ang="0">
                    <a:pos x="203" y="485"/>
                  </a:cxn>
                  <a:cxn ang="0">
                    <a:pos x="275" y="509"/>
                  </a:cxn>
                  <a:cxn ang="0">
                    <a:pos x="365" y="527"/>
                  </a:cxn>
                  <a:cxn ang="0">
                    <a:pos x="455" y="533"/>
                  </a:cxn>
                  <a:cxn ang="0">
                    <a:pos x="544" y="527"/>
                  </a:cxn>
                  <a:cxn ang="0">
                    <a:pos x="634" y="509"/>
                  </a:cxn>
                  <a:cxn ang="0">
                    <a:pos x="712" y="485"/>
                  </a:cxn>
                  <a:cxn ang="0">
                    <a:pos x="777" y="449"/>
                  </a:cxn>
                  <a:cxn ang="0">
                    <a:pos x="831" y="413"/>
                  </a:cxn>
                  <a:cxn ang="0">
                    <a:pos x="873" y="365"/>
                  </a:cxn>
                  <a:cxn ang="0">
                    <a:pos x="897" y="311"/>
                  </a:cxn>
                  <a:cxn ang="0">
                    <a:pos x="909" y="258"/>
                  </a:cxn>
                  <a:cxn ang="0">
                    <a:pos x="903" y="216"/>
                  </a:cxn>
                  <a:cxn ang="0">
                    <a:pos x="885" y="174"/>
                  </a:cxn>
                  <a:cxn ang="0">
                    <a:pos x="861" y="132"/>
                  </a:cxn>
                  <a:cxn ang="0">
                    <a:pos x="825" y="102"/>
                  </a:cxn>
                  <a:cxn ang="0">
                    <a:pos x="783" y="66"/>
                  </a:cxn>
                  <a:cxn ang="0">
                    <a:pos x="735" y="42"/>
                  </a:cxn>
                  <a:cxn ang="0">
                    <a:pos x="616" y="0"/>
                  </a:cxn>
                  <a:cxn ang="0">
                    <a:pos x="616" y="0"/>
                  </a:cxn>
                </a:cxnLst>
                <a:rect l="0" t="0" r="r" b="b"/>
                <a:pathLst>
                  <a:path w="909" h="533">
                    <a:moveTo>
                      <a:pt x="616" y="0"/>
                    </a:moveTo>
                    <a:lnTo>
                      <a:pt x="616" y="18"/>
                    </a:lnTo>
                    <a:lnTo>
                      <a:pt x="724" y="60"/>
                    </a:lnTo>
                    <a:lnTo>
                      <a:pt x="765" y="84"/>
                    </a:lnTo>
                    <a:lnTo>
                      <a:pt x="807" y="114"/>
                    </a:lnTo>
                    <a:lnTo>
                      <a:pt x="837" y="144"/>
                    </a:lnTo>
                    <a:lnTo>
                      <a:pt x="861" y="180"/>
                    </a:lnTo>
                    <a:lnTo>
                      <a:pt x="873" y="216"/>
                    </a:lnTo>
                    <a:lnTo>
                      <a:pt x="879" y="258"/>
                    </a:lnTo>
                    <a:lnTo>
                      <a:pt x="873" y="311"/>
                    </a:lnTo>
                    <a:lnTo>
                      <a:pt x="843" y="359"/>
                    </a:lnTo>
                    <a:lnTo>
                      <a:pt x="807" y="401"/>
                    </a:lnTo>
                    <a:lnTo>
                      <a:pt x="753" y="443"/>
                    </a:lnTo>
                    <a:lnTo>
                      <a:pt x="694" y="473"/>
                    </a:lnTo>
                    <a:lnTo>
                      <a:pt x="622" y="497"/>
                    </a:lnTo>
                    <a:lnTo>
                      <a:pt x="538" y="509"/>
                    </a:lnTo>
                    <a:lnTo>
                      <a:pt x="455" y="515"/>
                    </a:lnTo>
                    <a:lnTo>
                      <a:pt x="371" y="509"/>
                    </a:lnTo>
                    <a:lnTo>
                      <a:pt x="287" y="497"/>
                    </a:lnTo>
                    <a:lnTo>
                      <a:pt x="215" y="473"/>
                    </a:lnTo>
                    <a:lnTo>
                      <a:pt x="156" y="443"/>
                    </a:lnTo>
                    <a:lnTo>
                      <a:pt x="102" y="401"/>
                    </a:lnTo>
                    <a:lnTo>
                      <a:pt x="66" y="359"/>
                    </a:lnTo>
                    <a:lnTo>
                      <a:pt x="36" y="311"/>
                    </a:lnTo>
                    <a:lnTo>
                      <a:pt x="30" y="258"/>
                    </a:lnTo>
                    <a:lnTo>
                      <a:pt x="36" y="222"/>
                    </a:lnTo>
                    <a:lnTo>
                      <a:pt x="48" y="186"/>
                    </a:lnTo>
                    <a:lnTo>
                      <a:pt x="66" y="156"/>
                    </a:lnTo>
                    <a:lnTo>
                      <a:pt x="90" y="126"/>
                    </a:lnTo>
                    <a:lnTo>
                      <a:pt x="66" y="114"/>
                    </a:lnTo>
                    <a:lnTo>
                      <a:pt x="36" y="144"/>
                    </a:lnTo>
                    <a:lnTo>
                      <a:pt x="18" y="180"/>
                    </a:lnTo>
                    <a:lnTo>
                      <a:pt x="6" y="216"/>
                    </a:lnTo>
                    <a:lnTo>
                      <a:pt x="0" y="258"/>
                    </a:lnTo>
                    <a:lnTo>
                      <a:pt x="12" y="311"/>
                    </a:lnTo>
                    <a:lnTo>
                      <a:pt x="36" y="365"/>
                    </a:lnTo>
                    <a:lnTo>
                      <a:pt x="78" y="413"/>
                    </a:lnTo>
                    <a:lnTo>
                      <a:pt x="132" y="449"/>
                    </a:lnTo>
                    <a:lnTo>
                      <a:pt x="203" y="485"/>
                    </a:lnTo>
                    <a:lnTo>
                      <a:pt x="275" y="509"/>
                    </a:lnTo>
                    <a:lnTo>
                      <a:pt x="365" y="527"/>
                    </a:lnTo>
                    <a:lnTo>
                      <a:pt x="455" y="533"/>
                    </a:lnTo>
                    <a:lnTo>
                      <a:pt x="544" y="527"/>
                    </a:lnTo>
                    <a:lnTo>
                      <a:pt x="634" y="509"/>
                    </a:lnTo>
                    <a:lnTo>
                      <a:pt x="712" y="485"/>
                    </a:lnTo>
                    <a:lnTo>
                      <a:pt x="777" y="449"/>
                    </a:lnTo>
                    <a:lnTo>
                      <a:pt x="831" y="413"/>
                    </a:lnTo>
                    <a:lnTo>
                      <a:pt x="873" y="365"/>
                    </a:lnTo>
                    <a:lnTo>
                      <a:pt x="897" y="311"/>
                    </a:lnTo>
                    <a:lnTo>
                      <a:pt x="909" y="258"/>
                    </a:lnTo>
                    <a:lnTo>
                      <a:pt x="903" y="216"/>
                    </a:lnTo>
                    <a:lnTo>
                      <a:pt x="885" y="174"/>
                    </a:lnTo>
                    <a:lnTo>
                      <a:pt x="861" y="132"/>
                    </a:lnTo>
                    <a:lnTo>
                      <a:pt x="825" y="102"/>
                    </a:lnTo>
                    <a:lnTo>
                      <a:pt x="783" y="66"/>
                    </a:lnTo>
                    <a:lnTo>
                      <a:pt x="735" y="42"/>
                    </a:lnTo>
                    <a:lnTo>
                      <a:pt x="616" y="0"/>
                    </a:lnTo>
                    <a:lnTo>
                      <a:pt x="61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42" name="Freeform 46"/>
              <p:cNvSpPr>
                <a:spLocks/>
              </p:cNvSpPr>
              <p:nvPr/>
            </p:nvSpPr>
            <p:spPr bwMode="hidden">
              <a:xfrm>
                <a:off x="4564" y="3492"/>
                <a:ext cx="365" cy="66"/>
              </a:xfrm>
              <a:custGeom>
                <a:avLst/>
                <a:gdLst/>
                <a:ahLst/>
                <a:cxnLst>
                  <a:cxn ang="0">
                    <a:pos x="240" y="18"/>
                  </a:cxn>
                  <a:cxn ang="0">
                    <a:pos x="299" y="24"/>
                  </a:cxn>
                  <a:cxn ang="0">
                    <a:pos x="359" y="30"/>
                  </a:cxn>
                  <a:cxn ang="0">
                    <a:pos x="365" y="12"/>
                  </a:cxn>
                  <a:cxn ang="0">
                    <a:pos x="305" y="6"/>
                  </a:cxn>
                  <a:cxn ang="0">
                    <a:pos x="240" y="0"/>
                  </a:cxn>
                  <a:cxn ang="0">
                    <a:pos x="174" y="6"/>
                  </a:cxn>
                  <a:cxn ang="0">
                    <a:pos x="114" y="12"/>
                  </a:cxn>
                  <a:cxn ang="0">
                    <a:pos x="0" y="42"/>
                  </a:cxn>
                  <a:cxn ang="0">
                    <a:pos x="0" y="66"/>
                  </a:cxn>
                  <a:cxn ang="0">
                    <a:pos x="54" y="48"/>
                  </a:cxn>
                  <a:cxn ang="0">
                    <a:pos x="114" y="30"/>
                  </a:cxn>
                  <a:cxn ang="0">
                    <a:pos x="174" y="24"/>
                  </a:cxn>
                  <a:cxn ang="0">
                    <a:pos x="240" y="18"/>
                  </a:cxn>
                  <a:cxn ang="0">
                    <a:pos x="240" y="18"/>
                  </a:cxn>
                </a:cxnLst>
                <a:rect l="0" t="0" r="r" b="b"/>
                <a:pathLst>
                  <a:path w="365" h="66">
                    <a:moveTo>
                      <a:pt x="240" y="18"/>
                    </a:moveTo>
                    <a:lnTo>
                      <a:pt x="299" y="24"/>
                    </a:lnTo>
                    <a:lnTo>
                      <a:pt x="359" y="30"/>
                    </a:lnTo>
                    <a:lnTo>
                      <a:pt x="365" y="12"/>
                    </a:lnTo>
                    <a:lnTo>
                      <a:pt x="305" y="6"/>
                    </a:lnTo>
                    <a:lnTo>
                      <a:pt x="240" y="0"/>
                    </a:lnTo>
                    <a:lnTo>
                      <a:pt x="174" y="6"/>
                    </a:lnTo>
                    <a:lnTo>
                      <a:pt x="114" y="12"/>
                    </a:lnTo>
                    <a:lnTo>
                      <a:pt x="0" y="42"/>
                    </a:lnTo>
                    <a:lnTo>
                      <a:pt x="0" y="66"/>
                    </a:lnTo>
                    <a:lnTo>
                      <a:pt x="54" y="48"/>
                    </a:lnTo>
                    <a:lnTo>
                      <a:pt x="114" y="30"/>
                    </a:lnTo>
                    <a:lnTo>
                      <a:pt x="174" y="24"/>
                    </a:lnTo>
                    <a:lnTo>
                      <a:pt x="240" y="18"/>
                    </a:lnTo>
                    <a:lnTo>
                      <a:pt x="240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43" name="Freeform 47"/>
              <p:cNvSpPr>
                <a:spLocks/>
              </p:cNvSpPr>
              <p:nvPr/>
            </p:nvSpPr>
            <p:spPr bwMode="hidden">
              <a:xfrm>
                <a:off x="4463" y="3558"/>
                <a:ext cx="66" cy="48"/>
              </a:xfrm>
              <a:custGeom>
                <a:avLst/>
                <a:gdLst/>
                <a:ahLst/>
                <a:cxnLst>
                  <a:cxn ang="0">
                    <a:pos x="66" y="18"/>
                  </a:cxn>
                  <a:cxn ang="0">
                    <a:pos x="48" y="0"/>
                  </a:cxn>
                  <a:cxn ang="0">
                    <a:pos x="24" y="12"/>
                  </a:cxn>
                  <a:cxn ang="0">
                    <a:pos x="0" y="30"/>
                  </a:cxn>
                  <a:cxn ang="0">
                    <a:pos x="12" y="48"/>
                  </a:cxn>
                  <a:cxn ang="0">
                    <a:pos x="42" y="30"/>
                  </a:cxn>
                  <a:cxn ang="0">
                    <a:pos x="66" y="18"/>
                  </a:cxn>
                  <a:cxn ang="0">
                    <a:pos x="66" y="18"/>
                  </a:cxn>
                </a:cxnLst>
                <a:rect l="0" t="0" r="r" b="b"/>
                <a:pathLst>
                  <a:path w="66" h="48">
                    <a:moveTo>
                      <a:pt x="66" y="18"/>
                    </a:moveTo>
                    <a:lnTo>
                      <a:pt x="48" y="0"/>
                    </a:lnTo>
                    <a:lnTo>
                      <a:pt x="24" y="12"/>
                    </a:lnTo>
                    <a:lnTo>
                      <a:pt x="0" y="30"/>
                    </a:lnTo>
                    <a:lnTo>
                      <a:pt x="12" y="48"/>
                    </a:lnTo>
                    <a:lnTo>
                      <a:pt x="42" y="30"/>
                    </a:lnTo>
                    <a:lnTo>
                      <a:pt x="66" y="18"/>
                    </a:lnTo>
                    <a:lnTo>
                      <a:pt x="66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44" name="Oval 48"/>
              <p:cNvSpPr>
                <a:spLocks noChangeArrowheads="1"/>
              </p:cNvSpPr>
              <p:nvPr/>
            </p:nvSpPr>
            <p:spPr bwMode="hidden">
              <a:xfrm>
                <a:off x="4546" y="3608"/>
                <a:ext cx="518" cy="31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45" name="Oval 49"/>
              <p:cNvSpPr>
                <a:spLocks noChangeArrowheads="1"/>
              </p:cNvSpPr>
              <p:nvPr/>
            </p:nvSpPr>
            <p:spPr bwMode="hidden">
              <a:xfrm>
                <a:off x="4578" y="3630"/>
                <a:ext cx="446" cy="271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46" name="Oval 50"/>
              <p:cNvSpPr>
                <a:spLocks noChangeArrowheads="1"/>
              </p:cNvSpPr>
              <p:nvPr/>
            </p:nvSpPr>
            <p:spPr bwMode="hidden">
              <a:xfrm>
                <a:off x="4610" y="3650"/>
                <a:ext cx="386" cy="233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47" name="Oval 51"/>
              <p:cNvSpPr>
                <a:spLocks noChangeArrowheads="1"/>
              </p:cNvSpPr>
              <p:nvPr/>
            </p:nvSpPr>
            <p:spPr bwMode="hidden">
              <a:xfrm>
                <a:off x="4654" y="3678"/>
                <a:ext cx="298" cy="177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48" name="Oval 52"/>
              <p:cNvSpPr>
                <a:spLocks noChangeArrowheads="1"/>
              </p:cNvSpPr>
              <p:nvPr/>
            </p:nvSpPr>
            <p:spPr bwMode="hidden">
              <a:xfrm>
                <a:off x="4690" y="3698"/>
                <a:ext cx="222" cy="139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49" name="Oval 53"/>
              <p:cNvSpPr>
                <a:spLocks noChangeArrowheads="1"/>
              </p:cNvSpPr>
              <p:nvPr/>
            </p:nvSpPr>
            <p:spPr bwMode="hidden">
              <a:xfrm>
                <a:off x="4738" y="3728"/>
                <a:ext cx="126" cy="81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</p:grpSp>
        <p:grpSp>
          <p:nvGrpSpPr>
            <p:cNvPr id="1037" name="Group 54"/>
            <p:cNvGrpSpPr>
              <a:grpSpLocks/>
            </p:cNvGrpSpPr>
            <p:nvPr userDrawn="1"/>
          </p:nvGrpSpPr>
          <p:grpSpPr bwMode="auto">
            <a:xfrm>
              <a:off x="5280" y="3024"/>
              <a:ext cx="425" cy="258"/>
              <a:chOff x="5280" y="3024"/>
              <a:chExt cx="425" cy="258"/>
            </a:xfrm>
          </p:grpSpPr>
          <p:sp>
            <p:nvSpPr>
              <p:cNvPr id="1038" name="Freeform 55"/>
              <p:cNvSpPr>
                <a:spLocks/>
              </p:cNvSpPr>
              <p:nvPr/>
            </p:nvSpPr>
            <p:spPr bwMode="hidden">
              <a:xfrm>
                <a:off x="5280" y="3186"/>
                <a:ext cx="383" cy="96"/>
              </a:xfrm>
              <a:custGeom>
                <a:avLst/>
                <a:gdLst>
                  <a:gd name="T0" fmla="*/ 226 w 382"/>
                  <a:gd name="T1" fmla="*/ 96 h 96"/>
                  <a:gd name="T2" fmla="*/ 143 w 382"/>
                  <a:gd name="T3" fmla="*/ 90 h 96"/>
                  <a:gd name="T4" fmla="*/ 83 w 382"/>
                  <a:gd name="T5" fmla="*/ 66 h 96"/>
                  <a:gd name="T6" fmla="*/ 35 w 382"/>
                  <a:gd name="T7" fmla="*/ 36 h 96"/>
                  <a:gd name="T8" fmla="*/ 6 w 382"/>
                  <a:gd name="T9" fmla="*/ 0 h 96"/>
                  <a:gd name="T10" fmla="*/ 0 w 382"/>
                  <a:gd name="T11" fmla="*/ 6 h 96"/>
                  <a:gd name="T12" fmla="*/ 29 w 382"/>
                  <a:gd name="T13" fmla="*/ 42 h 96"/>
                  <a:gd name="T14" fmla="*/ 77 w 382"/>
                  <a:gd name="T15" fmla="*/ 72 h 96"/>
                  <a:gd name="T16" fmla="*/ 137 w 382"/>
                  <a:gd name="T17" fmla="*/ 90 h 96"/>
                  <a:gd name="T18" fmla="*/ 226 w 382"/>
                  <a:gd name="T19" fmla="*/ 96 h 96"/>
                  <a:gd name="T20" fmla="*/ 280 w 382"/>
                  <a:gd name="T21" fmla="*/ 90 h 96"/>
                  <a:gd name="T22" fmla="*/ 328 w 382"/>
                  <a:gd name="T23" fmla="*/ 84 h 96"/>
                  <a:gd name="T24" fmla="*/ 369 w 382"/>
                  <a:gd name="T25" fmla="*/ 66 h 96"/>
                  <a:gd name="T26" fmla="*/ 399 w 382"/>
                  <a:gd name="T27" fmla="*/ 42 h 96"/>
                  <a:gd name="T28" fmla="*/ 393 w 382"/>
                  <a:gd name="T29" fmla="*/ 42 h 96"/>
                  <a:gd name="T30" fmla="*/ 363 w 382"/>
                  <a:gd name="T31" fmla="*/ 66 h 96"/>
                  <a:gd name="T32" fmla="*/ 322 w 382"/>
                  <a:gd name="T33" fmla="*/ 78 h 96"/>
                  <a:gd name="T34" fmla="*/ 280 w 382"/>
                  <a:gd name="T35" fmla="*/ 90 h 96"/>
                  <a:gd name="T36" fmla="*/ 226 w 382"/>
                  <a:gd name="T37" fmla="*/ 96 h 96"/>
                  <a:gd name="T38" fmla="*/ 226 w 382"/>
                  <a:gd name="T39" fmla="*/ 96 h 9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382" h="96">
                    <a:moveTo>
                      <a:pt x="209" y="96"/>
                    </a:moveTo>
                    <a:lnTo>
                      <a:pt x="143" y="90"/>
                    </a:lnTo>
                    <a:lnTo>
                      <a:pt x="83" y="66"/>
                    </a:lnTo>
                    <a:lnTo>
                      <a:pt x="35" y="36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9" y="42"/>
                    </a:lnTo>
                    <a:lnTo>
                      <a:pt x="77" y="72"/>
                    </a:lnTo>
                    <a:lnTo>
                      <a:pt x="137" y="90"/>
                    </a:lnTo>
                    <a:lnTo>
                      <a:pt x="209" y="96"/>
                    </a:lnTo>
                    <a:lnTo>
                      <a:pt x="263" y="90"/>
                    </a:lnTo>
                    <a:lnTo>
                      <a:pt x="311" y="84"/>
                    </a:lnTo>
                    <a:lnTo>
                      <a:pt x="352" y="66"/>
                    </a:lnTo>
                    <a:lnTo>
                      <a:pt x="382" y="42"/>
                    </a:lnTo>
                    <a:lnTo>
                      <a:pt x="376" y="42"/>
                    </a:lnTo>
                    <a:lnTo>
                      <a:pt x="346" y="66"/>
                    </a:lnTo>
                    <a:lnTo>
                      <a:pt x="305" y="78"/>
                    </a:lnTo>
                    <a:lnTo>
                      <a:pt x="263" y="90"/>
                    </a:lnTo>
                    <a:lnTo>
                      <a:pt x="209" y="9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039" name="Freeform 56"/>
              <p:cNvSpPr>
                <a:spLocks/>
              </p:cNvSpPr>
              <p:nvPr/>
            </p:nvSpPr>
            <p:spPr bwMode="hidden">
              <a:xfrm>
                <a:off x="5315" y="3024"/>
                <a:ext cx="258" cy="54"/>
              </a:xfrm>
              <a:custGeom>
                <a:avLst/>
                <a:gdLst>
                  <a:gd name="T0" fmla="*/ 174 w 258"/>
                  <a:gd name="T1" fmla="*/ 0 h 54"/>
                  <a:gd name="T2" fmla="*/ 216 w 258"/>
                  <a:gd name="T3" fmla="*/ 6 h 54"/>
                  <a:gd name="T4" fmla="*/ 258 w 258"/>
                  <a:gd name="T5" fmla="*/ 12 h 54"/>
                  <a:gd name="T6" fmla="*/ 252 w 258"/>
                  <a:gd name="T7" fmla="*/ 6 h 54"/>
                  <a:gd name="T8" fmla="*/ 216 w 258"/>
                  <a:gd name="T9" fmla="*/ 0 h 54"/>
                  <a:gd name="T10" fmla="*/ 174 w 258"/>
                  <a:gd name="T11" fmla="*/ 0 h 54"/>
                  <a:gd name="T12" fmla="*/ 120 w 258"/>
                  <a:gd name="T13" fmla="*/ 6 h 54"/>
                  <a:gd name="T14" fmla="*/ 78 w 258"/>
                  <a:gd name="T15" fmla="*/ 12 h 54"/>
                  <a:gd name="T16" fmla="*/ 36 w 258"/>
                  <a:gd name="T17" fmla="*/ 30 h 54"/>
                  <a:gd name="T18" fmla="*/ 0 w 258"/>
                  <a:gd name="T19" fmla="*/ 48 h 54"/>
                  <a:gd name="T20" fmla="*/ 6 w 258"/>
                  <a:gd name="T21" fmla="*/ 54 h 54"/>
                  <a:gd name="T22" fmla="*/ 36 w 258"/>
                  <a:gd name="T23" fmla="*/ 36 h 54"/>
                  <a:gd name="T24" fmla="*/ 78 w 258"/>
                  <a:gd name="T25" fmla="*/ 18 h 54"/>
                  <a:gd name="T26" fmla="*/ 120 w 258"/>
                  <a:gd name="T27" fmla="*/ 6 h 54"/>
                  <a:gd name="T28" fmla="*/ 174 w 258"/>
                  <a:gd name="T29" fmla="*/ 0 h 54"/>
                  <a:gd name="T30" fmla="*/ 174 w 258"/>
                  <a:gd name="T31" fmla="*/ 0 h 54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258" h="54">
                    <a:moveTo>
                      <a:pt x="174" y="0"/>
                    </a:moveTo>
                    <a:lnTo>
                      <a:pt x="216" y="6"/>
                    </a:lnTo>
                    <a:lnTo>
                      <a:pt x="258" y="12"/>
                    </a:lnTo>
                    <a:lnTo>
                      <a:pt x="252" y="6"/>
                    </a:lnTo>
                    <a:lnTo>
                      <a:pt x="216" y="0"/>
                    </a:lnTo>
                    <a:lnTo>
                      <a:pt x="174" y="0"/>
                    </a:lnTo>
                    <a:lnTo>
                      <a:pt x="120" y="6"/>
                    </a:lnTo>
                    <a:lnTo>
                      <a:pt x="78" y="12"/>
                    </a:lnTo>
                    <a:lnTo>
                      <a:pt x="36" y="30"/>
                    </a:lnTo>
                    <a:lnTo>
                      <a:pt x="0" y="48"/>
                    </a:lnTo>
                    <a:lnTo>
                      <a:pt x="6" y="54"/>
                    </a:lnTo>
                    <a:lnTo>
                      <a:pt x="36" y="36"/>
                    </a:lnTo>
                    <a:lnTo>
                      <a:pt x="78" y="18"/>
                    </a:lnTo>
                    <a:lnTo>
                      <a:pt x="120" y="6"/>
                    </a:lnTo>
                    <a:lnTo>
                      <a:pt x="17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040" name="Freeform 57"/>
              <p:cNvSpPr>
                <a:spLocks/>
              </p:cNvSpPr>
              <p:nvPr/>
            </p:nvSpPr>
            <p:spPr bwMode="hidden">
              <a:xfrm>
                <a:off x="5645" y="3066"/>
                <a:ext cx="60" cy="156"/>
              </a:xfrm>
              <a:custGeom>
                <a:avLst/>
                <a:gdLst>
                  <a:gd name="T0" fmla="*/ 54 w 60"/>
                  <a:gd name="T1" fmla="*/ 90 h 156"/>
                  <a:gd name="T2" fmla="*/ 48 w 60"/>
                  <a:gd name="T3" fmla="*/ 126 h 156"/>
                  <a:gd name="T4" fmla="*/ 24 w 60"/>
                  <a:gd name="T5" fmla="*/ 156 h 156"/>
                  <a:gd name="T6" fmla="*/ 30 w 60"/>
                  <a:gd name="T7" fmla="*/ 156 h 156"/>
                  <a:gd name="T8" fmla="*/ 54 w 60"/>
                  <a:gd name="T9" fmla="*/ 126 h 156"/>
                  <a:gd name="T10" fmla="*/ 60 w 60"/>
                  <a:gd name="T11" fmla="*/ 90 h 156"/>
                  <a:gd name="T12" fmla="*/ 54 w 60"/>
                  <a:gd name="T13" fmla="*/ 66 h 156"/>
                  <a:gd name="T14" fmla="*/ 48 w 60"/>
                  <a:gd name="T15" fmla="*/ 42 h 156"/>
                  <a:gd name="T16" fmla="*/ 30 w 60"/>
                  <a:gd name="T17" fmla="*/ 18 h 156"/>
                  <a:gd name="T18" fmla="*/ 6 w 60"/>
                  <a:gd name="T19" fmla="*/ 0 h 156"/>
                  <a:gd name="T20" fmla="*/ 0 w 60"/>
                  <a:gd name="T21" fmla="*/ 6 h 156"/>
                  <a:gd name="T22" fmla="*/ 24 w 60"/>
                  <a:gd name="T23" fmla="*/ 24 h 156"/>
                  <a:gd name="T24" fmla="*/ 42 w 60"/>
                  <a:gd name="T25" fmla="*/ 42 h 156"/>
                  <a:gd name="T26" fmla="*/ 48 w 60"/>
                  <a:gd name="T27" fmla="*/ 66 h 156"/>
                  <a:gd name="T28" fmla="*/ 54 w 60"/>
                  <a:gd name="T29" fmla="*/ 90 h 156"/>
                  <a:gd name="T30" fmla="*/ 54 w 60"/>
                  <a:gd name="T31" fmla="*/ 90 h 15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60" h="156">
                    <a:moveTo>
                      <a:pt x="54" y="90"/>
                    </a:moveTo>
                    <a:lnTo>
                      <a:pt x="48" y="126"/>
                    </a:lnTo>
                    <a:lnTo>
                      <a:pt x="24" y="156"/>
                    </a:lnTo>
                    <a:lnTo>
                      <a:pt x="30" y="156"/>
                    </a:lnTo>
                    <a:lnTo>
                      <a:pt x="54" y="126"/>
                    </a:lnTo>
                    <a:lnTo>
                      <a:pt x="60" y="90"/>
                    </a:lnTo>
                    <a:lnTo>
                      <a:pt x="54" y="66"/>
                    </a:lnTo>
                    <a:lnTo>
                      <a:pt x="48" y="42"/>
                    </a:lnTo>
                    <a:lnTo>
                      <a:pt x="30" y="18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4" y="24"/>
                    </a:lnTo>
                    <a:lnTo>
                      <a:pt x="42" y="42"/>
                    </a:lnTo>
                    <a:lnTo>
                      <a:pt x="48" y="66"/>
                    </a:lnTo>
                    <a:lnTo>
                      <a:pt x="54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041" name="Freeform 58"/>
              <p:cNvSpPr>
                <a:spLocks/>
              </p:cNvSpPr>
              <p:nvPr/>
            </p:nvSpPr>
            <p:spPr bwMode="hidden">
              <a:xfrm>
                <a:off x="5375" y="3246"/>
                <a:ext cx="192" cy="18"/>
              </a:xfrm>
              <a:custGeom>
                <a:avLst/>
                <a:gdLst>
                  <a:gd name="T0" fmla="*/ 114 w 192"/>
                  <a:gd name="T1" fmla="*/ 12 h 18"/>
                  <a:gd name="T2" fmla="*/ 72 w 192"/>
                  <a:gd name="T3" fmla="*/ 6 h 18"/>
                  <a:gd name="T4" fmla="*/ 30 w 192"/>
                  <a:gd name="T5" fmla="*/ 0 h 18"/>
                  <a:gd name="T6" fmla="*/ 0 w 192"/>
                  <a:gd name="T7" fmla="*/ 0 h 18"/>
                  <a:gd name="T8" fmla="*/ 54 w 192"/>
                  <a:gd name="T9" fmla="*/ 12 h 18"/>
                  <a:gd name="T10" fmla="*/ 114 w 192"/>
                  <a:gd name="T11" fmla="*/ 18 h 18"/>
                  <a:gd name="T12" fmla="*/ 156 w 192"/>
                  <a:gd name="T13" fmla="*/ 18 h 18"/>
                  <a:gd name="T14" fmla="*/ 192 w 192"/>
                  <a:gd name="T15" fmla="*/ 12 h 18"/>
                  <a:gd name="T16" fmla="*/ 186 w 192"/>
                  <a:gd name="T17" fmla="*/ 0 h 18"/>
                  <a:gd name="T18" fmla="*/ 150 w 192"/>
                  <a:gd name="T19" fmla="*/ 6 h 18"/>
                  <a:gd name="T20" fmla="*/ 114 w 192"/>
                  <a:gd name="T21" fmla="*/ 12 h 18"/>
                  <a:gd name="T22" fmla="*/ 114 w 192"/>
                  <a:gd name="T23" fmla="*/ 12 h 18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92" h="18">
                    <a:moveTo>
                      <a:pt x="114" y="12"/>
                    </a:moveTo>
                    <a:lnTo>
                      <a:pt x="72" y="6"/>
                    </a:lnTo>
                    <a:lnTo>
                      <a:pt x="30" y="0"/>
                    </a:lnTo>
                    <a:lnTo>
                      <a:pt x="0" y="0"/>
                    </a:lnTo>
                    <a:lnTo>
                      <a:pt x="54" y="12"/>
                    </a:lnTo>
                    <a:lnTo>
                      <a:pt x="114" y="18"/>
                    </a:lnTo>
                    <a:lnTo>
                      <a:pt x="156" y="18"/>
                    </a:lnTo>
                    <a:lnTo>
                      <a:pt x="192" y="12"/>
                    </a:lnTo>
                    <a:lnTo>
                      <a:pt x="186" y="0"/>
                    </a:lnTo>
                    <a:lnTo>
                      <a:pt x="150" y="6"/>
                    </a:lnTo>
                    <a:lnTo>
                      <a:pt x="114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042" name="Freeform 59"/>
              <p:cNvSpPr>
                <a:spLocks/>
              </p:cNvSpPr>
              <p:nvPr/>
            </p:nvSpPr>
            <p:spPr bwMode="hidden">
              <a:xfrm>
                <a:off x="5304" y="3042"/>
                <a:ext cx="161" cy="186"/>
              </a:xfrm>
              <a:custGeom>
                <a:avLst/>
                <a:gdLst>
                  <a:gd name="T0" fmla="*/ 11 w 161"/>
                  <a:gd name="T1" fmla="*/ 114 h 186"/>
                  <a:gd name="T2" fmla="*/ 17 w 161"/>
                  <a:gd name="T3" fmla="*/ 96 h 186"/>
                  <a:gd name="T4" fmla="*/ 23 w 161"/>
                  <a:gd name="T5" fmla="*/ 78 h 186"/>
                  <a:gd name="T6" fmla="*/ 53 w 161"/>
                  <a:gd name="T7" fmla="*/ 42 h 186"/>
                  <a:gd name="T8" fmla="*/ 101 w 161"/>
                  <a:gd name="T9" fmla="*/ 18 h 186"/>
                  <a:gd name="T10" fmla="*/ 155 w 161"/>
                  <a:gd name="T11" fmla="*/ 6 h 186"/>
                  <a:gd name="T12" fmla="*/ 161 w 161"/>
                  <a:gd name="T13" fmla="*/ 0 h 186"/>
                  <a:gd name="T14" fmla="*/ 95 w 161"/>
                  <a:gd name="T15" fmla="*/ 12 h 186"/>
                  <a:gd name="T16" fmla="*/ 47 w 161"/>
                  <a:gd name="T17" fmla="*/ 36 h 186"/>
                  <a:gd name="T18" fmla="*/ 11 w 161"/>
                  <a:gd name="T19" fmla="*/ 72 h 186"/>
                  <a:gd name="T20" fmla="*/ 5 w 161"/>
                  <a:gd name="T21" fmla="*/ 90 h 186"/>
                  <a:gd name="T22" fmla="*/ 0 w 161"/>
                  <a:gd name="T23" fmla="*/ 114 h 186"/>
                  <a:gd name="T24" fmla="*/ 11 w 161"/>
                  <a:gd name="T25" fmla="*/ 150 h 186"/>
                  <a:gd name="T26" fmla="*/ 23 w 161"/>
                  <a:gd name="T27" fmla="*/ 168 h 186"/>
                  <a:gd name="T28" fmla="*/ 41 w 161"/>
                  <a:gd name="T29" fmla="*/ 186 h 186"/>
                  <a:gd name="T30" fmla="*/ 65 w 161"/>
                  <a:gd name="T31" fmla="*/ 186 h 186"/>
                  <a:gd name="T32" fmla="*/ 41 w 161"/>
                  <a:gd name="T33" fmla="*/ 168 h 186"/>
                  <a:gd name="T34" fmla="*/ 23 w 161"/>
                  <a:gd name="T35" fmla="*/ 150 h 186"/>
                  <a:gd name="T36" fmla="*/ 17 w 161"/>
                  <a:gd name="T37" fmla="*/ 132 h 186"/>
                  <a:gd name="T38" fmla="*/ 11 w 161"/>
                  <a:gd name="T39" fmla="*/ 114 h 186"/>
                  <a:gd name="T40" fmla="*/ 11 w 161"/>
                  <a:gd name="T41" fmla="*/ 114 h 18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0" t="0" r="r" b="b"/>
                <a:pathLst>
                  <a:path w="161" h="186">
                    <a:moveTo>
                      <a:pt x="11" y="114"/>
                    </a:moveTo>
                    <a:lnTo>
                      <a:pt x="17" y="96"/>
                    </a:lnTo>
                    <a:lnTo>
                      <a:pt x="23" y="78"/>
                    </a:lnTo>
                    <a:lnTo>
                      <a:pt x="53" y="42"/>
                    </a:lnTo>
                    <a:lnTo>
                      <a:pt x="101" y="18"/>
                    </a:lnTo>
                    <a:lnTo>
                      <a:pt x="155" y="6"/>
                    </a:lnTo>
                    <a:lnTo>
                      <a:pt x="161" y="0"/>
                    </a:lnTo>
                    <a:lnTo>
                      <a:pt x="95" y="12"/>
                    </a:lnTo>
                    <a:lnTo>
                      <a:pt x="47" y="36"/>
                    </a:lnTo>
                    <a:lnTo>
                      <a:pt x="11" y="72"/>
                    </a:lnTo>
                    <a:lnTo>
                      <a:pt x="5" y="90"/>
                    </a:lnTo>
                    <a:lnTo>
                      <a:pt x="0" y="114"/>
                    </a:lnTo>
                    <a:lnTo>
                      <a:pt x="11" y="150"/>
                    </a:lnTo>
                    <a:lnTo>
                      <a:pt x="23" y="168"/>
                    </a:lnTo>
                    <a:lnTo>
                      <a:pt x="41" y="186"/>
                    </a:lnTo>
                    <a:lnTo>
                      <a:pt x="65" y="186"/>
                    </a:lnTo>
                    <a:lnTo>
                      <a:pt x="41" y="168"/>
                    </a:lnTo>
                    <a:lnTo>
                      <a:pt x="23" y="150"/>
                    </a:lnTo>
                    <a:lnTo>
                      <a:pt x="17" y="132"/>
                    </a:lnTo>
                    <a:lnTo>
                      <a:pt x="11" y="1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043" name="Freeform 60"/>
              <p:cNvSpPr>
                <a:spLocks/>
              </p:cNvSpPr>
              <p:nvPr/>
            </p:nvSpPr>
            <p:spPr bwMode="hidden">
              <a:xfrm>
                <a:off x="5489" y="3042"/>
                <a:ext cx="186" cy="210"/>
              </a:xfrm>
              <a:custGeom>
                <a:avLst/>
                <a:gdLst>
                  <a:gd name="T0" fmla="*/ 0 w 185"/>
                  <a:gd name="T1" fmla="*/ 6 h 210"/>
                  <a:gd name="T2" fmla="*/ 66 w 185"/>
                  <a:gd name="T3" fmla="*/ 12 h 210"/>
                  <a:gd name="T4" fmla="*/ 136 w 185"/>
                  <a:gd name="T5" fmla="*/ 36 h 210"/>
                  <a:gd name="T6" fmla="*/ 172 w 185"/>
                  <a:gd name="T7" fmla="*/ 72 h 210"/>
                  <a:gd name="T8" fmla="*/ 178 w 185"/>
                  <a:gd name="T9" fmla="*/ 90 h 210"/>
                  <a:gd name="T10" fmla="*/ 184 w 185"/>
                  <a:gd name="T11" fmla="*/ 114 h 210"/>
                  <a:gd name="T12" fmla="*/ 178 w 185"/>
                  <a:gd name="T13" fmla="*/ 138 h 210"/>
                  <a:gd name="T14" fmla="*/ 166 w 185"/>
                  <a:gd name="T15" fmla="*/ 162 h 210"/>
                  <a:gd name="T16" fmla="*/ 136 w 185"/>
                  <a:gd name="T17" fmla="*/ 180 h 210"/>
                  <a:gd name="T18" fmla="*/ 90 w 185"/>
                  <a:gd name="T19" fmla="*/ 198 h 210"/>
                  <a:gd name="T20" fmla="*/ 113 w 185"/>
                  <a:gd name="T21" fmla="*/ 210 h 210"/>
                  <a:gd name="T22" fmla="*/ 148 w 185"/>
                  <a:gd name="T23" fmla="*/ 192 h 210"/>
                  <a:gd name="T24" fmla="*/ 178 w 185"/>
                  <a:gd name="T25" fmla="*/ 168 h 210"/>
                  <a:gd name="T26" fmla="*/ 196 w 185"/>
                  <a:gd name="T27" fmla="*/ 144 h 210"/>
                  <a:gd name="T28" fmla="*/ 202 w 185"/>
                  <a:gd name="T29" fmla="*/ 114 h 210"/>
                  <a:gd name="T30" fmla="*/ 196 w 185"/>
                  <a:gd name="T31" fmla="*/ 90 h 210"/>
                  <a:gd name="T32" fmla="*/ 190 w 185"/>
                  <a:gd name="T33" fmla="*/ 66 h 210"/>
                  <a:gd name="T34" fmla="*/ 172 w 185"/>
                  <a:gd name="T35" fmla="*/ 48 h 210"/>
                  <a:gd name="T36" fmla="*/ 148 w 185"/>
                  <a:gd name="T37" fmla="*/ 30 h 210"/>
                  <a:gd name="T38" fmla="*/ 72 w 185"/>
                  <a:gd name="T39" fmla="*/ 6 h 210"/>
                  <a:gd name="T40" fmla="*/ 0 w 185"/>
                  <a:gd name="T41" fmla="*/ 0 h 210"/>
                  <a:gd name="T42" fmla="*/ 0 w 185"/>
                  <a:gd name="T43" fmla="*/ 6 h 210"/>
                  <a:gd name="T44" fmla="*/ 0 w 185"/>
                  <a:gd name="T45" fmla="*/ 6 h 210"/>
                  <a:gd name="T46" fmla="*/ 0 w 185"/>
                  <a:gd name="T47" fmla="*/ 6 h 210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185" h="210">
                    <a:moveTo>
                      <a:pt x="0" y="6"/>
                    </a:moveTo>
                    <a:lnTo>
                      <a:pt x="66" y="12"/>
                    </a:lnTo>
                    <a:lnTo>
                      <a:pt x="119" y="36"/>
                    </a:lnTo>
                    <a:lnTo>
                      <a:pt x="155" y="72"/>
                    </a:lnTo>
                    <a:lnTo>
                      <a:pt x="161" y="90"/>
                    </a:lnTo>
                    <a:lnTo>
                      <a:pt x="167" y="114"/>
                    </a:lnTo>
                    <a:lnTo>
                      <a:pt x="161" y="138"/>
                    </a:lnTo>
                    <a:lnTo>
                      <a:pt x="149" y="162"/>
                    </a:lnTo>
                    <a:lnTo>
                      <a:pt x="119" y="180"/>
                    </a:lnTo>
                    <a:lnTo>
                      <a:pt x="90" y="198"/>
                    </a:lnTo>
                    <a:lnTo>
                      <a:pt x="96" y="210"/>
                    </a:lnTo>
                    <a:lnTo>
                      <a:pt x="131" y="192"/>
                    </a:lnTo>
                    <a:lnTo>
                      <a:pt x="161" y="168"/>
                    </a:lnTo>
                    <a:lnTo>
                      <a:pt x="179" y="144"/>
                    </a:lnTo>
                    <a:lnTo>
                      <a:pt x="185" y="114"/>
                    </a:lnTo>
                    <a:lnTo>
                      <a:pt x="179" y="90"/>
                    </a:lnTo>
                    <a:lnTo>
                      <a:pt x="173" y="66"/>
                    </a:lnTo>
                    <a:lnTo>
                      <a:pt x="155" y="48"/>
                    </a:lnTo>
                    <a:lnTo>
                      <a:pt x="131" y="30"/>
                    </a:lnTo>
                    <a:lnTo>
                      <a:pt x="72" y="6"/>
                    </a:lnTo>
                    <a:lnTo>
                      <a:pt x="0" y="0"/>
                    </a:lnTo>
                    <a:lnTo>
                      <a:pt x="0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044" name="Freeform 61"/>
              <p:cNvSpPr>
                <a:spLocks noEditPoints="1"/>
              </p:cNvSpPr>
              <p:nvPr/>
            </p:nvSpPr>
            <p:spPr bwMode="hidden">
              <a:xfrm>
                <a:off x="5345" y="3058"/>
                <a:ext cx="299" cy="186"/>
              </a:xfrm>
              <a:custGeom>
                <a:avLst/>
                <a:gdLst>
                  <a:gd name="T0" fmla="*/ 150 w 299"/>
                  <a:gd name="T1" fmla="*/ 0 h 186"/>
                  <a:gd name="T2" fmla="*/ 90 w 299"/>
                  <a:gd name="T3" fmla="*/ 6 h 186"/>
                  <a:gd name="T4" fmla="*/ 42 w 299"/>
                  <a:gd name="T5" fmla="*/ 30 h 186"/>
                  <a:gd name="T6" fmla="*/ 12 w 299"/>
                  <a:gd name="T7" fmla="*/ 54 h 186"/>
                  <a:gd name="T8" fmla="*/ 6 w 299"/>
                  <a:gd name="T9" fmla="*/ 72 h 186"/>
                  <a:gd name="T10" fmla="*/ 0 w 299"/>
                  <a:gd name="T11" fmla="*/ 90 h 186"/>
                  <a:gd name="T12" fmla="*/ 6 w 299"/>
                  <a:gd name="T13" fmla="*/ 108 h 186"/>
                  <a:gd name="T14" fmla="*/ 12 w 299"/>
                  <a:gd name="T15" fmla="*/ 126 h 186"/>
                  <a:gd name="T16" fmla="*/ 42 w 299"/>
                  <a:gd name="T17" fmla="*/ 156 h 186"/>
                  <a:gd name="T18" fmla="*/ 90 w 299"/>
                  <a:gd name="T19" fmla="*/ 180 h 186"/>
                  <a:gd name="T20" fmla="*/ 150 w 299"/>
                  <a:gd name="T21" fmla="*/ 186 h 186"/>
                  <a:gd name="T22" fmla="*/ 209 w 299"/>
                  <a:gd name="T23" fmla="*/ 180 h 186"/>
                  <a:gd name="T24" fmla="*/ 257 w 299"/>
                  <a:gd name="T25" fmla="*/ 156 h 186"/>
                  <a:gd name="T26" fmla="*/ 287 w 299"/>
                  <a:gd name="T27" fmla="*/ 126 h 186"/>
                  <a:gd name="T28" fmla="*/ 299 w 299"/>
                  <a:gd name="T29" fmla="*/ 108 h 186"/>
                  <a:gd name="T30" fmla="*/ 299 w 299"/>
                  <a:gd name="T31" fmla="*/ 90 h 186"/>
                  <a:gd name="T32" fmla="*/ 299 w 299"/>
                  <a:gd name="T33" fmla="*/ 72 h 186"/>
                  <a:gd name="T34" fmla="*/ 287 w 299"/>
                  <a:gd name="T35" fmla="*/ 54 h 186"/>
                  <a:gd name="T36" fmla="*/ 257 w 299"/>
                  <a:gd name="T37" fmla="*/ 30 h 186"/>
                  <a:gd name="T38" fmla="*/ 209 w 299"/>
                  <a:gd name="T39" fmla="*/ 6 h 186"/>
                  <a:gd name="T40" fmla="*/ 150 w 299"/>
                  <a:gd name="T41" fmla="*/ 0 h 186"/>
                  <a:gd name="T42" fmla="*/ 150 w 299"/>
                  <a:gd name="T43" fmla="*/ 0 h 186"/>
                  <a:gd name="T44" fmla="*/ 150 w 299"/>
                  <a:gd name="T45" fmla="*/ 180 h 186"/>
                  <a:gd name="T46" fmla="*/ 96 w 299"/>
                  <a:gd name="T47" fmla="*/ 174 h 186"/>
                  <a:gd name="T48" fmla="*/ 48 w 299"/>
                  <a:gd name="T49" fmla="*/ 156 h 186"/>
                  <a:gd name="T50" fmla="*/ 18 w 299"/>
                  <a:gd name="T51" fmla="*/ 126 h 186"/>
                  <a:gd name="T52" fmla="*/ 12 w 299"/>
                  <a:gd name="T53" fmla="*/ 108 h 186"/>
                  <a:gd name="T54" fmla="*/ 6 w 299"/>
                  <a:gd name="T55" fmla="*/ 90 h 186"/>
                  <a:gd name="T56" fmla="*/ 12 w 299"/>
                  <a:gd name="T57" fmla="*/ 72 h 186"/>
                  <a:gd name="T58" fmla="*/ 18 w 299"/>
                  <a:gd name="T59" fmla="*/ 54 h 186"/>
                  <a:gd name="T60" fmla="*/ 48 w 299"/>
                  <a:gd name="T61" fmla="*/ 30 h 186"/>
                  <a:gd name="T62" fmla="*/ 96 w 299"/>
                  <a:gd name="T63" fmla="*/ 12 h 186"/>
                  <a:gd name="T64" fmla="*/ 150 w 299"/>
                  <a:gd name="T65" fmla="*/ 6 h 186"/>
                  <a:gd name="T66" fmla="*/ 203 w 299"/>
                  <a:gd name="T67" fmla="*/ 12 h 186"/>
                  <a:gd name="T68" fmla="*/ 251 w 299"/>
                  <a:gd name="T69" fmla="*/ 30 h 186"/>
                  <a:gd name="T70" fmla="*/ 281 w 299"/>
                  <a:gd name="T71" fmla="*/ 54 h 186"/>
                  <a:gd name="T72" fmla="*/ 293 w 299"/>
                  <a:gd name="T73" fmla="*/ 72 h 186"/>
                  <a:gd name="T74" fmla="*/ 293 w 299"/>
                  <a:gd name="T75" fmla="*/ 90 h 186"/>
                  <a:gd name="T76" fmla="*/ 293 w 299"/>
                  <a:gd name="T77" fmla="*/ 108 h 186"/>
                  <a:gd name="T78" fmla="*/ 281 w 299"/>
                  <a:gd name="T79" fmla="*/ 126 h 186"/>
                  <a:gd name="T80" fmla="*/ 251 w 299"/>
                  <a:gd name="T81" fmla="*/ 156 h 186"/>
                  <a:gd name="T82" fmla="*/ 203 w 299"/>
                  <a:gd name="T83" fmla="*/ 174 h 186"/>
                  <a:gd name="T84" fmla="*/ 150 w 299"/>
                  <a:gd name="T85" fmla="*/ 180 h 186"/>
                  <a:gd name="T86" fmla="*/ 150 w 299"/>
                  <a:gd name="T87" fmla="*/ 180 h 18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</a:gdLst>
                <a:ahLst/>
                <a:cxnLst>
                  <a:cxn ang="T88">
                    <a:pos x="T0" y="T1"/>
                  </a:cxn>
                  <a:cxn ang="T89">
                    <a:pos x="T2" y="T3"/>
                  </a:cxn>
                  <a:cxn ang="T90">
                    <a:pos x="T4" y="T5"/>
                  </a:cxn>
                  <a:cxn ang="T91">
                    <a:pos x="T6" y="T7"/>
                  </a:cxn>
                  <a:cxn ang="T92">
                    <a:pos x="T8" y="T9"/>
                  </a:cxn>
                  <a:cxn ang="T93">
                    <a:pos x="T10" y="T11"/>
                  </a:cxn>
                  <a:cxn ang="T94">
                    <a:pos x="T12" y="T13"/>
                  </a:cxn>
                  <a:cxn ang="T95">
                    <a:pos x="T14" y="T15"/>
                  </a:cxn>
                  <a:cxn ang="T96">
                    <a:pos x="T16" y="T17"/>
                  </a:cxn>
                  <a:cxn ang="T97">
                    <a:pos x="T18" y="T19"/>
                  </a:cxn>
                  <a:cxn ang="T98">
                    <a:pos x="T20" y="T21"/>
                  </a:cxn>
                  <a:cxn ang="T99">
                    <a:pos x="T22" y="T23"/>
                  </a:cxn>
                  <a:cxn ang="T100">
                    <a:pos x="T24" y="T25"/>
                  </a:cxn>
                  <a:cxn ang="T101">
                    <a:pos x="T26" y="T27"/>
                  </a:cxn>
                  <a:cxn ang="T102">
                    <a:pos x="T28" y="T29"/>
                  </a:cxn>
                  <a:cxn ang="T103">
                    <a:pos x="T30" y="T31"/>
                  </a:cxn>
                  <a:cxn ang="T104">
                    <a:pos x="T32" y="T33"/>
                  </a:cxn>
                  <a:cxn ang="T105">
                    <a:pos x="T34" y="T35"/>
                  </a:cxn>
                  <a:cxn ang="T106">
                    <a:pos x="T36" y="T37"/>
                  </a:cxn>
                  <a:cxn ang="T107">
                    <a:pos x="T38" y="T39"/>
                  </a:cxn>
                  <a:cxn ang="T108">
                    <a:pos x="T40" y="T41"/>
                  </a:cxn>
                  <a:cxn ang="T109">
                    <a:pos x="T42" y="T43"/>
                  </a:cxn>
                  <a:cxn ang="T110">
                    <a:pos x="T44" y="T45"/>
                  </a:cxn>
                  <a:cxn ang="T111">
                    <a:pos x="T46" y="T47"/>
                  </a:cxn>
                  <a:cxn ang="T112">
                    <a:pos x="T48" y="T49"/>
                  </a:cxn>
                  <a:cxn ang="T113">
                    <a:pos x="T50" y="T51"/>
                  </a:cxn>
                  <a:cxn ang="T114">
                    <a:pos x="T52" y="T53"/>
                  </a:cxn>
                  <a:cxn ang="T115">
                    <a:pos x="T54" y="T55"/>
                  </a:cxn>
                  <a:cxn ang="T116">
                    <a:pos x="T56" y="T57"/>
                  </a:cxn>
                  <a:cxn ang="T117">
                    <a:pos x="T58" y="T59"/>
                  </a:cxn>
                  <a:cxn ang="T118">
                    <a:pos x="T60" y="T61"/>
                  </a:cxn>
                  <a:cxn ang="T119">
                    <a:pos x="T62" y="T63"/>
                  </a:cxn>
                  <a:cxn ang="T120">
                    <a:pos x="T64" y="T65"/>
                  </a:cxn>
                  <a:cxn ang="T121">
                    <a:pos x="T66" y="T67"/>
                  </a:cxn>
                  <a:cxn ang="T122">
                    <a:pos x="T68" y="T69"/>
                  </a:cxn>
                  <a:cxn ang="T123">
                    <a:pos x="T70" y="T71"/>
                  </a:cxn>
                  <a:cxn ang="T124">
                    <a:pos x="T72" y="T73"/>
                  </a:cxn>
                  <a:cxn ang="T125">
                    <a:pos x="T74" y="T75"/>
                  </a:cxn>
                  <a:cxn ang="T126">
                    <a:pos x="T76" y="T77"/>
                  </a:cxn>
                  <a:cxn ang="T127">
                    <a:pos x="T78" y="T79"/>
                  </a:cxn>
                  <a:cxn ang="T128">
                    <a:pos x="T80" y="T81"/>
                  </a:cxn>
                  <a:cxn ang="T129">
                    <a:pos x="T82" y="T83"/>
                  </a:cxn>
                  <a:cxn ang="T130">
                    <a:pos x="T84" y="T85"/>
                  </a:cxn>
                  <a:cxn ang="T131">
                    <a:pos x="T86" y="T87"/>
                  </a:cxn>
                </a:cxnLst>
                <a:rect l="0" t="0" r="r" b="b"/>
                <a:pathLst>
                  <a:path w="299" h="186">
                    <a:moveTo>
                      <a:pt x="150" y="0"/>
                    </a:moveTo>
                    <a:lnTo>
                      <a:pt x="90" y="6"/>
                    </a:lnTo>
                    <a:lnTo>
                      <a:pt x="42" y="30"/>
                    </a:lnTo>
                    <a:lnTo>
                      <a:pt x="12" y="54"/>
                    </a:lnTo>
                    <a:lnTo>
                      <a:pt x="6" y="72"/>
                    </a:lnTo>
                    <a:lnTo>
                      <a:pt x="0" y="90"/>
                    </a:lnTo>
                    <a:lnTo>
                      <a:pt x="6" y="108"/>
                    </a:lnTo>
                    <a:lnTo>
                      <a:pt x="12" y="126"/>
                    </a:lnTo>
                    <a:lnTo>
                      <a:pt x="42" y="156"/>
                    </a:lnTo>
                    <a:lnTo>
                      <a:pt x="90" y="180"/>
                    </a:lnTo>
                    <a:lnTo>
                      <a:pt x="150" y="186"/>
                    </a:lnTo>
                    <a:lnTo>
                      <a:pt x="209" y="180"/>
                    </a:lnTo>
                    <a:lnTo>
                      <a:pt x="257" y="156"/>
                    </a:lnTo>
                    <a:lnTo>
                      <a:pt x="287" y="126"/>
                    </a:lnTo>
                    <a:lnTo>
                      <a:pt x="299" y="108"/>
                    </a:lnTo>
                    <a:lnTo>
                      <a:pt x="299" y="90"/>
                    </a:lnTo>
                    <a:lnTo>
                      <a:pt x="299" y="72"/>
                    </a:lnTo>
                    <a:lnTo>
                      <a:pt x="287" y="54"/>
                    </a:lnTo>
                    <a:lnTo>
                      <a:pt x="257" y="30"/>
                    </a:lnTo>
                    <a:lnTo>
                      <a:pt x="209" y="6"/>
                    </a:lnTo>
                    <a:lnTo>
                      <a:pt x="150" y="0"/>
                    </a:lnTo>
                    <a:close/>
                    <a:moveTo>
                      <a:pt x="150" y="180"/>
                    </a:moveTo>
                    <a:lnTo>
                      <a:pt x="96" y="174"/>
                    </a:lnTo>
                    <a:lnTo>
                      <a:pt x="48" y="156"/>
                    </a:lnTo>
                    <a:lnTo>
                      <a:pt x="18" y="126"/>
                    </a:lnTo>
                    <a:lnTo>
                      <a:pt x="12" y="108"/>
                    </a:lnTo>
                    <a:lnTo>
                      <a:pt x="6" y="90"/>
                    </a:lnTo>
                    <a:lnTo>
                      <a:pt x="12" y="72"/>
                    </a:lnTo>
                    <a:lnTo>
                      <a:pt x="18" y="54"/>
                    </a:lnTo>
                    <a:lnTo>
                      <a:pt x="48" y="30"/>
                    </a:lnTo>
                    <a:lnTo>
                      <a:pt x="96" y="12"/>
                    </a:lnTo>
                    <a:lnTo>
                      <a:pt x="150" y="6"/>
                    </a:lnTo>
                    <a:lnTo>
                      <a:pt x="203" y="12"/>
                    </a:lnTo>
                    <a:lnTo>
                      <a:pt x="251" y="30"/>
                    </a:lnTo>
                    <a:lnTo>
                      <a:pt x="281" y="54"/>
                    </a:lnTo>
                    <a:lnTo>
                      <a:pt x="293" y="72"/>
                    </a:lnTo>
                    <a:lnTo>
                      <a:pt x="293" y="90"/>
                    </a:lnTo>
                    <a:lnTo>
                      <a:pt x="293" y="108"/>
                    </a:lnTo>
                    <a:lnTo>
                      <a:pt x="281" y="126"/>
                    </a:lnTo>
                    <a:lnTo>
                      <a:pt x="251" y="156"/>
                    </a:lnTo>
                    <a:lnTo>
                      <a:pt x="203" y="174"/>
                    </a:lnTo>
                    <a:lnTo>
                      <a:pt x="150" y="18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grpSp>
            <p:nvGrpSpPr>
              <p:cNvPr id="1045" name="Group 62"/>
              <p:cNvGrpSpPr>
                <a:grpSpLocks/>
              </p:cNvGrpSpPr>
              <p:nvPr/>
            </p:nvGrpSpPr>
            <p:grpSpPr bwMode="auto">
              <a:xfrm>
                <a:off x="5381" y="3085"/>
                <a:ext cx="227" cy="132"/>
                <a:chOff x="5381" y="3085"/>
                <a:chExt cx="227" cy="132"/>
              </a:xfrm>
            </p:grpSpPr>
            <p:sp>
              <p:nvSpPr>
                <p:cNvPr id="1046" name="Oval 63"/>
                <p:cNvSpPr>
                  <a:spLocks noChangeArrowheads="1"/>
                </p:cNvSpPr>
                <p:nvPr userDrawn="1"/>
              </p:nvSpPr>
              <p:spPr bwMode="hidden">
                <a:xfrm>
                  <a:off x="5381" y="3085"/>
                  <a:ext cx="227" cy="13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1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047" name="Oval 64"/>
                <p:cNvSpPr>
                  <a:spLocks noChangeArrowheads="1"/>
                </p:cNvSpPr>
                <p:nvPr userDrawn="1"/>
              </p:nvSpPr>
              <p:spPr bwMode="hidden">
                <a:xfrm>
                  <a:off x="5403" y="3099"/>
                  <a:ext cx="182" cy="10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1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048" name="Oval 65"/>
                <p:cNvSpPr>
                  <a:spLocks noChangeArrowheads="1"/>
                </p:cNvSpPr>
                <p:nvPr userDrawn="1"/>
              </p:nvSpPr>
              <p:spPr bwMode="hidden">
                <a:xfrm>
                  <a:off x="5431" y="3109"/>
                  <a:ext cx="125" cy="8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1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049" name="Oval 66"/>
                <p:cNvSpPr>
                  <a:spLocks noChangeArrowheads="1"/>
                </p:cNvSpPr>
                <p:nvPr userDrawn="1"/>
              </p:nvSpPr>
              <p:spPr bwMode="hidden">
                <a:xfrm>
                  <a:off x="5458" y="3125"/>
                  <a:ext cx="73" cy="47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1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</p:grpSp>
      </p:grpSp>
      <p:sp>
        <p:nvSpPr>
          <p:cNvPr id="4163" name="Rectangle 67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</a:p>
        </p:txBody>
      </p:sp>
      <p:sp>
        <p:nvSpPr>
          <p:cNvPr id="4164" name="Rectangle 68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4165" name="Rectangle 6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166" name="Rectangle 7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167" name="Rectangle 7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fld id="{17B1EAD6-EEAC-43A3-8981-20483B0B686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908" r:id="rId1"/>
    <p:sldLayoutId id="2147483897" r:id="rId2"/>
    <p:sldLayoutId id="2147483898" r:id="rId3"/>
    <p:sldLayoutId id="2147483899" r:id="rId4"/>
    <p:sldLayoutId id="2147483900" r:id="rId5"/>
    <p:sldLayoutId id="2147483901" r:id="rId6"/>
    <p:sldLayoutId id="2147483902" r:id="rId7"/>
    <p:sldLayoutId id="2147483903" r:id="rId8"/>
    <p:sldLayoutId id="2147483904" r:id="rId9"/>
    <p:sldLayoutId id="2147483905" r:id="rId10"/>
    <p:sldLayoutId id="2147483906" r:id="rId11"/>
    <p:sldLayoutId id="2147483907" r:id="rId12"/>
  </p:sldLayoutIdLst>
  <p:transition advClick="0" advTm="4000"/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Ø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50000"/>
        <a:buFont typeface="Wingdings" pitchFamily="2" charset="2"/>
        <a:buChar char="l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2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2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2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2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12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12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jpeg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12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12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12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jpeg"/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12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12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12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12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12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12.xml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jpeg"/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12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12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jpeg"/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12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4.jpeg"/><Relationship Id="rId1" Type="http://schemas.openxmlformats.org/officeDocument/2006/relationships/slideLayout" Target="../slideLayouts/slideLayout12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5.jpeg"/><Relationship Id="rId1" Type="http://schemas.openxmlformats.org/officeDocument/2006/relationships/slideLayout" Target="../slideLayouts/slideLayout12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6.jpeg"/><Relationship Id="rId1" Type="http://schemas.openxmlformats.org/officeDocument/2006/relationships/slideLayout" Target="../slideLayouts/slideLayout12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7.jpeg"/><Relationship Id="rId1" Type="http://schemas.openxmlformats.org/officeDocument/2006/relationships/slideLayout" Target="../slideLayouts/slideLayout12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8.jpeg"/><Relationship Id="rId1" Type="http://schemas.openxmlformats.org/officeDocument/2006/relationships/slideLayout" Target="../slideLayouts/slideLayout12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9.jpeg"/><Relationship Id="rId1" Type="http://schemas.openxmlformats.org/officeDocument/2006/relationships/slideLayout" Target="../slideLayouts/slideLayout12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0.jpeg"/><Relationship Id="rId1" Type="http://schemas.openxmlformats.org/officeDocument/2006/relationships/slideLayout" Target="../slideLayouts/slideLayout12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1.jpeg"/><Relationship Id="rId1" Type="http://schemas.openxmlformats.org/officeDocument/2006/relationships/slideLayout" Target="../slideLayouts/slideLayout12.xml"/></Relationships>
</file>

<file path=ppt/slides/_rels/slide9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jpeg"/><Relationship Id="rId2" Type="http://schemas.openxmlformats.org/officeDocument/2006/relationships/image" Target="../media/image112.jpeg"/><Relationship Id="rId1" Type="http://schemas.openxmlformats.org/officeDocument/2006/relationships/slideLayout" Target="../slideLayouts/slideLayout12.xml"/></Relationships>
</file>

<file path=ppt/slides/_rels/slide1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4.jpeg"/><Relationship Id="rId1" Type="http://schemas.openxmlformats.org/officeDocument/2006/relationships/slideLayout" Target="../slideLayouts/slideLayout12.xml"/></Relationships>
</file>

<file path=ppt/slides/_rels/slide1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5.jpeg"/><Relationship Id="rId1" Type="http://schemas.openxmlformats.org/officeDocument/2006/relationships/slideLayout" Target="../slideLayouts/slideLayout12.xml"/></Relationships>
</file>

<file path=ppt/slides/_rels/slide1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6.jpeg"/><Relationship Id="rId1" Type="http://schemas.openxmlformats.org/officeDocument/2006/relationships/slideLayout" Target="../slideLayouts/slideLayout12.xml"/></Relationships>
</file>

<file path=ppt/slides/_rels/slide1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7.jpeg"/><Relationship Id="rId1" Type="http://schemas.openxmlformats.org/officeDocument/2006/relationships/slideLayout" Target="../slideLayouts/slideLayout12.xml"/></Relationships>
</file>

<file path=ppt/slides/_rels/slide1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8.jpeg"/><Relationship Id="rId1" Type="http://schemas.openxmlformats.org/officeDocument/2006/relationships/slideLayout" Target="../slideLayouts/slideLayout12.xml"/></Relationships>
</file>

<file path=ppt/slides/_rels/slide10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0.jpeg"/><Relationship Id="rId2" Type="http://schemas.openxmlformats.org/officeDocument/2006/relationships/image" Target="../media/image119.jpeg"/><Relationship Id="rId1" Type="http://schemas.openxmlformats.org/officeDocument/2006/relationships/slideLayout" Target="../slideLayouts/slideLayout12.xml"/></Relationships>
</file>

<file path=ppt/slides/_rels/slide1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1.jpeg"/><Relationship Id="rId1" Type="http://schemas.openxmlformats.org/officeDocument/2006/relationships/slideLayout" Target="../slideLayouts/slideLayout2.xml"/></Relationships>
</file>

<file path=ppt/slides/_rels/slide10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3.jpeg"/><Relationship Id="rId2" Type="http://schemas.openxmlformats.org/officeDocument/2006/relationships/image" Target="../media/image122.jpeg"/><Relationship Id="rId1" Type="http://schemas.openxmlformats.org/officeDocument/2006/relationships/slideLayout" Target="../slideLayouts/slideLayout12.xml"/></Relationships>
</file>

<file path=ppt/slides/_rels/slide10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5.jpeg"/><Relationship Id="rId2" Type="http://schemas.openxmlformats.org/officeDocument/2006/relationships/image" Target="../media/image124.jpeg"/><Relationship Id="rId1" Type="http://schemas.openxmlformats.org/officeDocument/2006/relationships/slideLayout" Target="../slideLayouts/slideLayout12.xml"/></Relationships>
</file>

<file path=ppt/slides/_rels/slide10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7.jpeg"/><Relationship Id="rId2" Type="http://schemas.openxmlformats.org/officeDocument/2006/relationships/image" Target="../media/image126.jpeg"/><Relationship Id="rId1" Type="http://schemas.openxmlformats.org/officeDocument/2006/relationships/slideLayout" Target="../slideLayouts/slideLayout12.xml"/></Relationships>
</file>

<file path=ppt/slides/_rels/slide1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8.jpeg"/><Relationship Id="rId1" Type="http://schemas.openxmlformats.org/officeDocument/2006/relationships/slideLayout" Target="../slideLayouts/slideLayout12.xml"/></Relationships>
</file>

<file path=ppt/slides/_rels/slide1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9.jpeg"/><Relationship Id="rId1" Type="http://schemas.openxmlformats.org/officeDocument/2006/relationships/slideLayout" Target="../slideLayouts/slideLayout12.xml"/></Relationships>
</file>

<file path=ppt/slides/_rels/slide1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0.jpeg"/><Relationship Id="rId1" Type="http://schemas.openxmlformats.org/officeDocument/2006/relationships/slideLayout" Target="../slideLayouts/slideLayout12.xml"/></Relationships>
</file>

<file path=ppt/slides/_rels/slide1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1.jpeg"/><Relationship Id="rId1" Type="http://schemas.openxmlformats.org/officeDocument/2006/relationships/slideLayout" Target="../slideLayouts/slideLayout12.xml"/></Relationships>
</file>

<file path=ppt/slides/_rels/slide1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2.jpeg"/><Relationship Id="rId1" Type="http://schemas.openxmlformats.org/officeDocument/2006/relationships/slideLayout" Target="../slideLayouts/slideLayout2.xml"/></Relationships>
</file>

<file path=ppt/slides/_rels/slide1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3.jpeg"/><Relationship Id="rId1" Type="http://schemas.openxmlformats.org/officeDocument/2006/relationships/slideLayout" Target="../slideLayouts/slideLayout12.xml"/></Relationships>
</file>

<file path=ppt/slides/_rels/slide1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4.jpeg"/><Relationship Id="rId1" Type="http://schemas.openxmlformats.org/officeDocument/2006/relationships/slideLayout" Target="../slideLayouts/slideLayout12.xml"/></Relationships>
</file>

<file path=ppt/slides/_rels/slide1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5.jpeg"/><Relationship Id="rId1" Type="http://schemas.openxmlformats.org/officeDocument/2006/relationships/slideLayout" Target="../slideLayouts/slideLayout12.xml"/></Relationships>
</file>

<file path=ppt/slides/_rels/slide1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6.jpeg"/><Relationship Id="rId1" Type="http://schemas.openxmlformats.org/officeDocument/2006/relationships/slideLayout" Target="../slideLayouts/slideLayout12.xml"/></Relationships>
</file>

<file path=ppt/slides/_rels/slide1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7.jpeg"/><Relationship Id="rId1" Type="http://schemas.openxmlformats.org/officeDocument/2006/relationships/slideLayout" Target="../slideLayouts/slideLayout12.xml"/></Relationships>
</file>

<file path=ppt/slides/_rels/slide1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8.jpeg"/><Relationship Id="rId1" Type="http://schemas.openxmlformats.org/officeDocument/2006/relationships/slideLayout" Target="../slideLayouts/slideLayout12.xml"/></Relationships>
</file>

<file path=ppt/slides/_rels/slide1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9.jpeg"/><Relationship Id="rId1" Type="http://schemas.openxmlformats.org/officeDocument/2006/relationships/slideLayout" Target="../slideLayouts/slideLayout12.xml"/></Relationships>
</file>

<file path=ppt/slides/_rels/slide1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0.jpeg"/><Relationship Id="rId1" Type="http://schemas.openxmlformats.org/officeDocument/2006/relationships/slideLayout" Target="../slideLayouts/slideLayout12.xml"/></Relationships>
</file>

<file path=ppt/slides/_rels/slide1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1.jpeg"/><Relationship Id="rId1" Type="http://schemas.openxmlformats.org/officeDocument/2006/relationships/slideLayout" Target="../slideLayouts/slideLayout2.xml"/></Relationships>
</file>

<file path=ppt/slides/_rels/slide1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2.jpeg"/><Relationship Id="rId1" Type="http://schemas.openxmlformats.org/officeDocument/2006/relationships/slideLayout" Target="../slideLayouts/slideLayout12.xml"/></Relationships>
</file>

<file path=ppt/slides/_rels/slide1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3.jpeg"/><Relationship Id="rId1" Type="http://schemas.openxmlformats.org/officeDocument/2006/relationships/slideLayout" Target="../slideLayouts/slideLayout12.xml"/></Relationships>
</file>

<file path=ppt/slides/_rels/slide1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4.jpeg"/><Relationship Id="rId1" Type="http://schemas.openxmlformats.org/officeDocument/2006/relationships/slideLayout" Target="../slideLayouts/slideLayout12.xml"/></Relationships>
</file>

<file path=ppt/slides/_rels/slide1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6.jpeg"/><Relationship Id="rId2" Type="http://schemas.openxmlformats.org/officeDocument/2006/relationships/image" Target="../media/image145.jpeg"/><Relationship Id="rId1" Type="http://schemas.openxmlformats.org/officeDocument/2006/relationships/slideLayout" Target="../slideLayouts/slideLayout12.xml"/></Relationships>
</file>

<file path=ppt/slides/_rels/slide1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7.jpeg"/><Relationship Id="rId1" Type="http://schemas.openxmlformats.org/officeDocument/2006/relationships/slideLayout" Target="../slideLayouts/slideLayout12.xml"/></Relationships>
</file>

<file path=ppt/slides/_rels/slide1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8.jpeg"/><Relationship Id="rId1" Type="http://schemas.openxmlformats.org/officeDocument/2006/relationships/slideLayout" Target="../slideLayouts/slideLayout12.xml"/></Relationships>
</file>

<file path=ppt/slides/_rels/slide1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9.jpeg"/><Relationship Id="rId1" Type="http://schemas.openxmlformats.org/officeDocument/2006/relationships/slideLayout" Target="../slideLayouts/slideLayout12.xml"/></Relationships>
</file>

<file path=ppt/slides/_rels/slide1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1.jpeg"/><Relationship Id="rId2" Type="http://schemas.openxmlformats.org/officeDocument/2006/relationships/image" Target="../media/image150.jpeg"/><Relationship Id="rId1" Type="http://schemas.openxmlformats.org/officeDocument/2006/relationships/slideLayout" Target="../slideLayouts/slideLayout12.xml"/></Relationships>
</file>

<file path=ppt/slides/_rels/slide1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2.jpeg"/><Relationship Id="rId1" Type="http://schemas.openxmlformats.org/officeDocument/2006/relationships/slideLayout" Target="../slideLayouts/slideLayout12.xml"/></Relationships>
</file>

<file path=ppt/slides/_rels/slide1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3.jpeg"/><Relationship Id="rId1" Type="http://schemas.openxmlformats.org/officeDocument/2006/relationships/slideLayout" Target="../slideLayouts/slideLayout12.xml"/></Relationships>
</file>

<file path=ppt/slides/_rels/slide1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4.jpeg"/><Relationship Id="rId1" Type="http://schemas.openxmlformats.org/officeDocument/2006/relationships/slideLayout" Target="../slideLayouts/slideLayout2.xml"/></Relationships>
</file>

<file path=ppt/slides/_rels/slide1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5.jpeg"/><Relationship Id="rId1" Type="http://schemas.openxmlformats.org/officeDocument/2006/relationships/slideLayout" Target="../slideLayouts/slideLayout2.xml"/></Relationships>
</file>

<file path=ppt/slides/_rels/slide1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6.jpeg"/><Relationship Id="rId1" Type="http://schemas.openxmlformats.org/officeDocument/2006/relationships/slideLayout" Target="../slideLayouts/slideLayout12.xml"/></Relationships>
</file>

<file path=ppt/slides/_rels/slide1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7.jpeg"/><Relationship Id="rId1" Type="http://schemas.openxmlformats.org/officeDocument/2006/relationships/slideLayout" Target="../slideLayouts/slideLayout12.xml"/></Relationships>
</file>

<file path=ppt/slides/_rels/slide1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8.jpeg"/><Relationship Id="rId1" Type="http://schemas.openxmlformats.org/officeDocument/2006/relationships/slideLayout" Target="../slideLayouts/slideLayout12.xml"/></Relationships>
</file>

<file path=ppt/slides/_rels/slide1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9.jpeg"/><Relationship Id="rId1" Type="http://schemas.openxmlformats.org/officeDocument/2006/relationships/slideLayout" Target="../slideLayouts/slideLayout12.xml"/></Relationships>
</file>

<file path=ppt/slides/_rels/slide1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0.jpeg"/><Relationship Id="rId1" Type="http://schemas.openxmlformats.org/officeDocument/2006/relationships/slideLayout" Target="../slideLayouts/slideLayout12.xml"/></Relationships>
</file>

<file path=ppt/slides/_rels/slide1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1.jpeg"/><Relationship Id="rId1" Type="http://schemas.openxmlformats.org/officeDocument/2006/relationships/slideLayout" Target="../slideLayouts/slideLayout12.xml"/></Relationships>
</file>

<file path=ppt/slides/_rels/slide1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2.jpeg"/><Relationship Id="rId1" Type="http://schemas.openxmlformats.org/officeDocument/2006/relationships/slideLayout" Target="../slideLayouts/slideLayout12.xml"/></Relationships>
</file>

<file path=ppt/slides/_rels/slide1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3.jpeg"/><Relationship Id="rId1" Type="http://schemas.openxmlformats.org/officeDocument/2006/relationships/slideLayout" Target="../slideLayouts/slideLayout12.xml"/></Relationships>
</file>

<file path=ppt/slides/_rels/slide1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5.jpeg"/><Relationship Id="rId2" Type="http://schemas.openxmlformats.org/officeDocument/2006/relationships/image" Target="../media/image164.jpeg"/><Relationship Id="rId1" Type="http://schemas.openxmlformats.org/officeDocument/2006/relationships/slideLayout" Target="../slideLayouts/slideLayout12.xml"/></Relationships>
</file>

<file path=ppt/slides/_rels/slide1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6.jpeg"/><Relationship Id="rId1" Type="http://schemas.openxmlformats.org/officeDocument/2006/relationships/slideLayout" Target="../slideLayouts/slideLayout12.xml"/></Relationships>
</file>

<file path=ppt/slides/_rels/slide1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7.jpeg"/><Relationship Id="rId1" Type="http://schemas.openxmlformats.org/officeDocument/2006/relationships/slideLayout" Target="../slideLayouts/slideLayout12.xml"/></Relationships>
</file>

<file path=ppt/slides/_rels/slide1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8.jpeg"/><Relationship Id="rId1" Type="http://schemas.openxmlformats.org/officeDocument/2006/relationships/slideLayout" Target="../slideLayouts/slideLayout12.xml"/></Relationships>
</file>

<file path=ppt/slides/_rels/slide1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9.jpeg"/><Relationship Id="rId1" Type="http://schemas.openxmlformats.org/officeDocument/2006/relationships/slideLayout" Target="../slideLayouts/slideLayout12.xml"/></Relationships>
</file>

<file path=ppt/slides/_rels/slide1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0.jpeg"/><Relationship Id="rId1" Type="http://schemas.openxmlformats.org/officeDocument/2006/relationships/slideLayout" Target="../slideLayouts/slideLayout12.xml"/></Relationships>
</file>

<file path=ppt/slides/_rels/slide1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1.jpeg"/><Relationship Id="rId1" Type="http://schemas.openxmlformats.org/officeDocument/2006/relationships/slideLayout" Target="../slideLayouts/slideLayout12.xml"/></Relationships>
</file>

<file path=ppt/slides/_rels/slide1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2.jpeg"/><Relationship Id="rId1" Type="http://schemas.openxmlformats.org/officeDocument/2006/relationships/slideLayout" Target="../slideLayouts/slideLayout12.xml"/></Relationships>
</file>

<file path=ppt/slides/_rels/slide1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3.jpeg"/><Relationship Id="rId1" Type="http://schemas.openxmlformats.org/officeDocument/2006/relationships/slideLayout" Target="../slideLayouts/slideLayout12.xml"/></Relationships>
</file>

<file path=ppt/slides/_rels/slide1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4.jpeg"/><Relationship Id="rId1" Type="http://schemas.openxmlformats.org/officeDocument/2006/relationships/slideLayout" Target="../slideLayouts/slideLayout12.xml"/></Relationships>
</file>

<file path=ppt/slides/_rels/slide1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6.jpeg"/><Relationship Id="rId2" Type="http://schemas.openxmlformats.org/officeDocument/2006/relationships/image" Target="../media/image175.jpeg"/><Relationship Id="rId1" Type="http://schemas.openxmlformats.org/officeDocument/2006/relationships/slideLayout" Target="../slideLayouts/slideLayout12.xml"/></Relationships>
</file>

<file path=ppt/slides/_rels/slide1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7.jpeg"/><Relationship Id="rId1" Type="http://schemas.openxmlformats.org/officeDocument/2006/relationships/slideLayout" Target="../slideLayouts/slideLayout12.xml"/></Relationships>
</file>

<file path=ppt/slides/_rels/slide1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8.jpeg"/><Relationship Id="rId1" Type="http://schemas.openxmlformats.org/officeDocument/2006/relationships/slideLayout" Target="../slideLayouts/slideLayout12.xml"/></Relationships>
</file>

<file path=ppt/slides/_rels/slide1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9.jpeg"/><Relationship Id="rId1" Type="http://schemas.openxmlformats.org/officeDocument/2006/relationships/slideLayout" Target="../slideLayouts/slideLayout12.xml"/></Relationships>
</file>

<file path=ppt/slides/_rels/slide1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0.jpeg"/><Relationship Id="rId1" Type="http://schemas.openxmlformats.org/officeDocument/2006/relationships/slideLayout" Target="../slideLayouts/slideLayout12.xml"/></Relationships>
</file>

<file path=ppt/slides/_rels/slide1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1.jpeg"/><Relationship Id="rId1" Type="http://schemas.openxmlformats.org/officeDocument/2006/relationships/slideLayout" Target="../slideLayouts/slideLayout12.xml"/></Relationships>
</file>

<file path=ppt/slides/_rels/slide1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2.jpeg"/><Relationship Id="rId1" Type="http://schemas.openxmlformats.org/officeDocument/2006/relationships/slideLayout" Target="../slideLayouts/slideLayout12.xml"/></Relationships>
</file>

<file path=ppt/slides/_rels/slide1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3.jpeg"/><Relationship Id="rId1" Type="http://schemas.openxmlformats.org/officeDocument/2006/relationships/slideLayout" Target="../slideLayouts/slideLayout12.xml"/></Relationships>
</file>

<file path=ppt/slides/_rels/slide1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4.jpeg"/><Relationship Id="rId1" Type="http://schemas.openxmlformats.org/officeDocument/2006/relationships/slideLayout" Target="../slideLayouts/slideLayout12.xml"/></Relationships>
</file>

<file path=ppt/slides/_rels/slide1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5.jpeg"/><Relationship Id="rId1" Type="http://schemas.openxmlformats.org/officeDocument/2006/relationships/slideLayout" Target="../slideLayouts/slideLayout12.xml"/></Relationships>
</file>

<file path=ppt/slides/_rels/slide1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6.jpe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2503487"/>
          </a:xfrm>
        </p:spPr>
        <p:txBody>
          <a:bodyPr/>
          <a:lstStyle/>
          <a:p>
            <a:pPr eaLnBrk="1" hangingPunct="1">
              <a:defRPr/>
            </a:pPr>
            <a:r>
              <a:rPr lang="en-GB" dirty="0" smtClean="0">
                <a:solidFill>
                  <a:srgbClr val="FFFF00"/>
                </a:solidFill>
              </a:rPr>
              <a:t>P6 visit to Ardnabannon</a:t>
            </a:r>
            <a:br>
              <a:rPr lang="en-GB" dirty="0" smtClean="0">
                <a:solidFill>
                  <a:srgbClr val="FFFF00"/>
                </a:solidFill>
              </a:rPr>
            </a:br>
            <a:r>
              <a:rPr lang="en-GB" dirty="0" smtClean="0">
                <a:solidFill>
                  <a:srgbClr val="FFFF00"/>
                </a:solidFill>
              </a:rPr>
              <a:t/>
            </a:r>
            <a:br>
              <a:rPr lang="en-GB" dirty="0" smtClean="0">
                <a:solidFill>
                  <a:srgbClr val="FFFF00"/>
                </a:solidFill>
              </a:rPr>
            </a:br>
            <a:r>
              <a:rPr lang="en-GB" dirty="0" smtClean="0">
                <a:solidFill>
                  <a:srgbClr val="FFFF00"/>
                </a:solidFill>
              </a:rPr>
              <a:t>21</a:t>
            </a:r>
            <a:r>
              <a:rPr lang="en-GB" baseline="30000" dirty="0" smtClean="0">
                <a:solidFill>
                  <a:srgbClr val="FFFF00"/>
                </a:solidFill>
              </a:rPr>
              <a:t>st</a:t>
            </a:r>
            <a:r>
              <a:rPr lang="en-GB" dirty="0" smtClean="0">
                <a:solidFill>
                  <a:srgbClr val="FFFF00"/>
                </a:solidFill>
              </a:rPr>
              <a:t> - 24</a:t>
            </a:r>
            <a:r>
              <a:rPr lang="en-GB" baseline="30000" dirty="0" smtClean="0">
                <a:solidFill>
                  <a:srgbClr val="FFFF00"/>
                </a:solidFill>
              </a:rPr>
              <a:t>th</a:t>
            </a:r>
            <a:r>
              <a:rPr lang="en-GB" dirty="0" smtClean="0">
                <a:solidFill>
                  <a:srgbClr val="FFFF00"/>
                </a:solidFill>
              </a:rPr>
              <a:t> November 2017</a:t>
            </a:r>
          </a:p>
        </p:txBody>
      </p:sp>
      <p:pic>
        <p:nvPicPr>
          <p:cNvPr id="3075" name="Picture 7" descr="ardnabannon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611188" y="3213100"/>
            <a:ext cx="8208962" cy="273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b="1" smtClean="0">
                <a:solidFill>
                  <a:srgbClr val="FFFF00"/>
                </a:solidFill>
              </a:rPr>
              <a:t>Adventure Walk</a:t>
            </a:r>
          </a:p>
        </p:txBody>
      </p:sp>
      <p:pic>
        <p:nvPicPr>
          <p:cNvPr id="4099" name="Picture 6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email"/>
          <a:stretch>
            <a:fillRect/>
          </a:stretch>
        </p:blipFill>
        <p:spPr>
          <a:xfrm>
            <a:off x="540182" y="1484784"/>
            <a:ext cx="3671147" cy="4896544"/>
          </a:xfrm>
          <a:noFill/>
        </p:spPr>
      </p:pic>
      <p:pic>
        <p:nvPicPr>
          <p:cNvPr id="4100" name="Picture 9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email"/>
          <a:stretch>
            <a:fillRect/>
          </a:stretch>
        </p:blipFill>
        <p:spPr>
          <a:xfrm>
            <a:off x="4779808" y="1485900"/>
            <a:ext cx="3722996" cy="4965700"/>
          </a:xfrm>
          <a:noFill/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4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email"/>
          <a:stretch>
            <a:fillRect/>
          </a:stretch>
        </p:blipFill>
        <p:spPr>
          <a:xfrm>
            <a:off x="395536" y="404664"/>
            <a:ext cx="8424936" cy="6318702"/>
          </a:xfrm>
          <a:noFill/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4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email"/>
          <a:stretch>
            <a:fillRect/>
          </a:stretch>
        </p:blipFill>
        <p:spPr>
          <a:xfrm>
            <a:off x="251520" y="332656"/>
            <a:ext cx="8352928" cy="6264696"/>
          </a:xfrm>
          <a:noFill/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382925" y="189896"/>
            <a:ext cx="3904575" cy="5205034"/>
          </a:xfrm>
          <a:noFill/>
        </p:spPr>
      </p:pic>
      <p:pic>
        <p:nvPicPr>
          <p:cNvPr id="7171" name="Picture 6"/>
          <p:cNvPicPr>
            <a:picLocks noChangeAspect="1" noChangeArrowheads="1"/>
          </p:cNvPicPr>
          <p:nvPr/>
        </p:nvPicPr>
        <p:blipFill>
          <a:blip r:embed="rId3" cstate="email"/>
          <a:stretch>
            <a:fillRect/>
          </a:stretch>
        </p:blipFill>
        <p:spPr bwMode="auto">
          <a:xfrm>
            <a:off x="4716078" y="1052660"/>
            <a:ext cx="4048894" cy="5400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326945" y="260945"/>
            <a:ext cx="8491697" cy="6371034"/>
          </a:xfrm>
          <a:noFill/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324577" y="261491"/>
            <a:ext cx="8423408" cy="6317556"/>
          </a:xfrm>
          <a:noFill/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324534" y="260945"/>
            <a:ext cx="8423494" cy="6318647"/>
          </a:xfrm>
          <a:noFill/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251520" y="836712"/>
            <a:ext cx="4158462" cy="5544616"/>
          </a:xfrm>
          <a:noFill/>
        </p:spPr>
      </p:pic>
      <p:pic>
        <p:nvPicPr>
          <p:cNvPr id="11267" name="Picture 6"/>
          <p:cNvPicPr>
            <a:picLocks noChangeAspect="1" noChangeArrowheads="1"/>
          </p:cNvPicPr>
          <p:nvPr/>
        </p:nvPicPr>
        <p:blipFill>
          <a:blip r:embed="rId3" cstate="email"/>
          <a:stretch>
            <a:fillRect/>
          </a:stretch>
        </p:blipFill>
        <p:spPr bwMode="auto">
          <a:xfrm>
            <a:off x="4788231" y="836712"/>
            <a:ext cx="4157719" cy="5545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323850" y="260350"/>
            <a:ext cx="8496300" cy="6372225"/>
          </a:xfrm>
          <a:noFill/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324714" y="190751"/>
            <a:ext cx="8567596" cy="6425697"/>
          </a:xfrm>
          <a:noFill/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324379" y="190500"/>
            <a:ext cx="8568266" cy="6426199"/>
          </a:xfrm>
          <a:noFill/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576761" y="476250"/>
            <a:ext cx="8063501" cy="6048375"/>
          </a:xfrm>
          <a:noFill/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324379" y="190500"/>
            <a:ext cx="8568266" cy="6426199"/>
          </a:xfrm>
          <a:noFill/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324379" y="190500"/>
            <a:ext cx="8568266" cy="6426199"/>
          </a:xfrm>
          <a:noFill/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324379" y="190500"/>
            <a:ext cx="8568266" cy="6426199"/>
          </a:xfrm>
          <a:noFill/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325590" y="191408"/>
            <a:ext cx="8565844" cy="6424383"/>
          </a:xfrm>
          <a:noFill/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324379" y="190500"/>
            <a:ext cx="8568266" cy="6426199"/>
          </a:xfrm>
          <a:noFill/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325590" y="191408"/>
            <a:ext cx="8565844" cy="6424383"/>
          </a:xfrm>
          <a:noFill/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8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847725"/>
          </a:xfrm>
        </p:spPr>
        <p:txBody>
          <a:bodyPr/>
          <a:lstStyle/>
          <a:p>
            <a:pPr eaLnBrk="1" hangingPunct="1">
              <a:defRPr/>
            </a:pPr>
            <a:r>
              <a:rPr lang="en-GB" b="1" smtClean="0">
                <a:solidFill>
                  <a:srgbClr val="FFFF00"/>
                </a:solidFill>
              </a:rPr>
              <a:t>Compass trail</a:t>
            </a:r>
          </a:p>
        </p:txBody>
      </p:sp>
      <p:pic>
        <p:nvPicPr>
          <p:cNvPr id="28675" name="Picture 6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251519" y="1340768"/>
            <a:ext cx="8707467" cy="4896544"/>
          </a:xfrm>
          <a:noFill/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251520" y="188640"/>
            <a:ext cx="8640960" cy="6480720"/>
          </a:xfrm>
          <a:noFill/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251520" y="188640"/>
            <a:ext cx="8640960" cy="6480720"/>
          </a:xfrm>
          <a:noFill/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251520" y="188640"/>
            <a:ext cx="8640960" cy="6480720"/>
          </a:xfrm>
          <a:noFill/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251520" y="188640"/>
            <a:ext cx="8640960" cy="6480720"/>
          </a:xfrm>
          <a:noFill/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251520" y="188640"/>
            <a:ext cx="8640960" cy="6480720"/>
          </a:xfrm>
          <a:noFill/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251520" y="188640"/>
            <a:ext cx="8640960" cy="6480720"/>
          </a:xfrm>
          <a:noFill/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251520" y="188640"/>
            <a:ext cx="8640960" cy="6480720"/>
          </a:xfrm>
          <a:noFill/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251520" y="188640"/>
            <a:ext cx="8640960" cy="6480720"/>
          </a:xfrm>
          <a:noFill/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251520" y="188640"/>
            <a:ext cx="8640960" cy="6480720"/>
          </a:xfrm>
          <a:noFill/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251520" y="188640"/>
            <a:ext cx="8640960" cy="6480720"/>
          </a:xfrm>
          <a:noFill/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251520" y="188640"/>
            <a:ext cx="8640960" cy="6480720"/>
          </a:xfrm>
          <a:noFill/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251520" y="188640"/>
            <a:ext cx="8640960" cy="6480720"/>
          </a:xfrm>
          <a:noFill/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251520" y="188640"/>
            <a:ext cx="8640960" cy="6480720"/>
          </a:xfrm>
          <a:noFill/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251520" y="188640"/>
            <a:ext cx="8640960" cy="6480720"/>
          </a:xfrm>
          <a:noFill/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251520" y="188640"/>
            <a:ext cx="8640960" cy="6480720"/>
          </a:xfrm>
          <a:noFill/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252336" y="188640"/>
            <a:ext cx="8639328" cy="6480720"/>
          </a:xfrm>
          <a:noFill/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253577" y="188640"/>
            <a:ext cx="8636845" cy="6480720"/>
          </a:xfrm>
          <a:noFill/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252840" y="188640"/>
            <a:ext cx="8638320" cy="6480720"/>
          </a:xfrm>
          <a:noFill/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252336" y="189252"/>
            <a:ext cx="8639328" cy="6479496"/>
          </a:xfrm>
          <a:noFill/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252336" y="188733"/>
            <a:ext cx="8639328" cy="6480533"/>
          </a:xfrm>
          <a:noFill/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252854" y="188640"/>
            <a:ext cx="8638291" cy="6480720"/>
          </a:xfrm>
          <a:noFill/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252857" y="188640"/>
            <a:ext cx="8638286" cy="6480720"/>
          </a:xfrm>
          <a:noFill/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253506" y="188640"/>
            <a:ext cx="8636988" cy="6480720"/>
          </a:xfrm>
          <a:noFill/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252892" y="188640"/>
            <a:ext cx="8638215" cy="6480720"/>
          </a:xfrm>
          <a:noFill/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253654" y="188640"/>
            <a:ext cx="8636690" cy="6480720"/>
          </a:xfrm>
          <a:noFill/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919162"/>
          </a:xfrm>
        </p:spPr>
        <p:txBody>
          <a:bodyPr/>
          <a:lstStyle/>
          <a:p>
            <a:pPr eaLnBrk="1" hangingPunct="1">
              <a:defRPr/>
            </a:pPr>
            <a:r>
              <a:rPr lang="en-GB" sz="4800" dirty="0" smtClean="0">
                <a:solidFill>
                  <a:srgbClr val="FFFF00"/>
                </a:solidFill>
              </a:rPr>
              <a:t>Climbing wall</a:t>
            </a:r>
          </a:p>
        </p:txBody>
      </p:sp>
      <p:pic>
        <p:nvPicPr>
          <p:cNvPr id="31747" name="Picture 4"/>
          <p:cNvPicPr>
            <a:picLocks noChangeAspect="1" noChangeArrowheads="1"/>
          </p:cNvPicPr>
          <p:nvPr/>
        </p:nvPicPr>
        <p:blipFill>
          <a:blip r:embed="rId2" cstate="email"/>
          <a:stretch>
            <a:fillRect/>
          </a:stretch>
        </p:blipFill>
        <p:spPr bwMode="auto">
          <a:xfrm>
            <a:off x="900383" y="1124744"/>
            <a:ext cx="7343233" cy="5507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251967" y="260648"/>
            <a:ext cx="4156670" cy="5544616"/>
          </a:xfrm>
          <a:noFill/>
        </p:spPr>
      </p:pic>
      <p:pic>
        <p:nvPicPr>
          <p:cNvPr id="32771" name="Picture 6"/>
          <p:cNvPicPr>
            <a:picLocks noChangeAspect="1" noChangeArrowheads="1"/>
          </p:cNvPicPr>
          <p:nvPr/>
        </p:nvPicPr>
        <p:blipFill>
          <a:blip r:embed="rId3" cstate="email"/>
          <a:stretch>
            <a:fillRect/>
          </a:stretch>
        </p:blipFill>
        <p:spPr bwMode="auto">
          <a:xfrm>
            <a:off x="4572376" y="838796"/>
            <a:ext cx="4356935" cy="5805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330065" y="260648"/>
            <a:ext cx="8531873" cy="6408712"/>
          </a:xfrm>
          <a:noFill/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257436" y="189508"/>
            <a:ext cx="8627540" cy="6480572"/>
          </a:xfrm>
          <a:noFill/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251967" y="261843"/>
            <a:ext cx="4156670" cy="5542226"/>
          </a:xfrm>
          <a:noFill/>
        </p:spPr>
      </p:pic>
      <p:pic>
        <p:nvPicPr>
          <p:cNvPr id="32771" name="Picture 6"/>
          <p:cNvPicPr>
            <a:picLocks noChangeAspect="1" noChangeArrowheads="1"/>
          </p:cNvPicPr>
          <p:nvPr/>
        </p:nvPicPr>
        <p:blipFill>
          <a:blip r:embed="rId3" cstate="email"/>
          <a:stretch>
            <a:fillRect/>
          </a:stretch>
        </p:blipFill>
        <p:spPr bwMode="auto">
          <a:xfrm>
            <a:off x="4572376" y="840805"/>
            <a:ext cx="4356935" cy="58018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257436" y="189508"/>
            <a:ext cx="8627540" cy="6480571"/>
          </a:xfrm>
          <a:noFill/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919162"/>
          </a:xfrm>
        </p:spPr>
        <p:txBody>
          <a:bodyPr/>
          <a:lstStyle/>
          <a:p>
            <a:pPr eaLnBrk="1" hangingPunct="1">
              <a:defRPr/>
            </a:pPr>
            <a:r>
              <a:rPr lang="en-GB" sz="4800" dirty="0" smtClean="0">
                <a:solidFill>
                  <a:srgbClr val="FFFF00"/>
                </a:solidFill>
              </a:rPr>
              <a:t>Outdoor climbing pole</a:t>
            </a:r>
          </a:p>
        </p:txBody>
      </p:sp>
      <p:pic>
        <p:nvPicPr>
          <p:cNvPr id="31747" name="Picture 4"/>
          <p:cNvPicPr>
            <a:picLocks noChangeAspect="1" noChangeArrowheads="1"/>
          </p:cNvPicPr>
          <p:nvPr/>
        </p:nvPicPr>
        <p:blipFill>
          <a:blip r:embed="rId2" cstate="email"/>
          <a:stretch>
            <a:fillRect/>
          </a:stretch>
        </p:blipFill>
        <p:spPr bwMode="auto">
          <a:xfrm>
            <a:off x="900383" y="1124744"/>
            <a:ext cx="7343233" cy="5507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252433" y="190206"/>
            <a:ext cx="8637545" cy="6479175"/>
          </a:xfrm>
          <a:noFill/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258365" y="190206"/>
            <a:ext cx="8625680" cy="6479175"/>
          </a:xfrm>
          <a:noFill/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252863" y="261843"/>
            <a:ext cx="4154878" cy="5542226"/>
          </a:xfrm>
          <a:noFill/>
        </p:spPr>
      </p:pic>
      <p:pic>
        <p:nvPicPr>
          <p:cNvPr id="32771" name="Picture 6"/>
          <p:cNvPicPr>
            <a:picLocks noChangeAspect="1" noChangeArrowheads="1"/>
          </p:cNvPicPr>
          <p:nvPr/>
        </p:nvPicPr>
        <p:blipFill>
          <a:blip r:embed="rId3" cstate="email"/>
          <a:stretch>
            <a:fillRect/>
          </a:stretch>
        </p:blipFill>
        <p:spPr bwMode="auto">
          <a:xfrm>
            <a:off x="4572469" y="838545"/>
            <a:ext cx="4356748" cy="58063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251214" y="189800"/>
            <a:ext cx="8639983" cy="6479987"/>
          </a:xfrm>
          <a:noFill/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252351" y="189508"/>
            <a:ext cx="8637709" cy="6480572"/>
          </a:xfrm>
          <a:noFill/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251214" y="189800"/>
            <a:ext cx="8639982" cy="6479987"/>
          </a:xfrm>
          <a:noFill/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251214" y="191286"/>
            <a:ext cx="8639982" cy="6477015"/>
          </a:xfrm>
          <a:noFill/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847725"/>
          </a:xfrm>
        </p:spPr>
        <p:txBody>
          <a:bodyPr/>
          <a:lstStyle/>
          <a:p>
            <a:pPr eaLnBrk="1" hangingPunct="1">
              <a:defRPr/>
            </a:pPr>
            <a:r>
              <a:rPr lang="en-GB" b="1" dirty="0" smtClean="0">
                <a:solidFill>
                  <a:srgbClr val="FFFF00"/>
                </a:solidFill>
              </a:rPr>
              <a:t>Zip line</a:t>
            </a:r>
          </a:p>
        </p:txBody>
      </p:sp>
      <p:pic>
        <p:nvPicPr>
          <p:cNvPr id="37891" name="Content Placeholder 4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899592" y="1052736"/>
            <a:ext cx="7560840" cy="5670630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Content Placeholder 2"/>
          <p:cNvPicPr>
            <a:picLocks noGrp="1" noChangeAspect="1"/>
          </p:cNvPicPr>
          <p:nvPr>
            <p:ph/>
          </p:nvPr>
        </p:nvPicPr>
        <p:blipFill>
          <a:blip r:embed="rId3" cstate="email"/>
          <a:stretch>
            <a:fillRect/>
          </a:stretch>
        </p:blipFill>
        <p:spPr>
          <a:xfrm>
            <a:off x="253980" y="188640"/>
            <a:ext cx="8564031" cy="6426715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253981" y="188640"/>
            <a:ext cx="8564030" cy="6426714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252863" y="261843"/>
            <a:ext cx="4154878" cy="5542225"/>
          </a:xfrm>
          <a:noFill/>
        </p:spPr>
      </p:pic>
      <p:pic>
        <p:nvPicPr>
          <p:cNvPr id="32771" name="Picture 6"/>
          <p:cNvPicPr>
            <a:picLocks noChangeAspect="1" noChangeArrowheads="1"/>
          </p:cNvPicPr>
          <p:nvPr/>
        </p:nvPicPr>
        <p:blipFill>
          <a:blip r:embed="rId3" cstate="email"/>
          <a:stretch>
            <a:fillRect/>
          </a:stretch>
        </p:blipFill>
        <p:spPr bwMode="auto">
          <a:xfrm>
            <a:off x="4574042" y="838545"/>
            <a:ext cx="4353601" cy="58063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251520" y="188640"/>
            <a:ext cx="8568952" cy="6426714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252891" y="188640"/>
            <a:ext cx="8566209" cy="6426714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251520" y="188640"/>
            <a:ext cx="8568952" cy="6426714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252006" y="188640"/>
            <a:ext cx="8567980" cy="6426714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251520" y="188640"/>
            <a:ext cx="8568952" cy="6426714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253028" y="188640"/>
            <a:ext cx="8565936" cy="6426714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252863" y="262282"/>
            <a:ext cx="4154878" cy="5541347"/>
          </a:xfrm>
          <a:noFill/>
        </p:spPr>
      </p:pic>
      <p:pic>
        <p:nvPicPr>
          <p:cNvPr id="32771" name="Picture 6"/>
          <p:cNvPicPr>
            <a:picLocks noChangeAspect="1" noChangeArrowheads="1"/>
          </p:cNvPicPr>
          <p:nvPr/>
        </p:nvPicPr>
        <p:blipFill>
          <a:blip r:embed="rId3" cstate="email"/>
          <a:stretch>
            <a:fillRect/>
          </a:stretch>
        </p:blipFill>
        <p:spPr bwMode="auto">
          <a:xfrm>
            <a:off x="4573449" y="838545"/>
            <a:ext cx="4354788" cy="58063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251520" y="188640"/>
            <a:ext cx="8568952" cy="6426714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252863" y="264600"/>
            <a:ext cx="4154878" cy="5536711"/>
          </a:xfrm>
          <a:noFill/>
        </p:spPr>
      </p:pic>
      <p:pic>
        <p:nvPicPr>
          <p:cNvPr id="32771" name="Picture 6"/>
          <p:cNvPicPr>
            <a:picLocks noChangeAspect="1" noChangeArrowheads="1"/>
          </p:cNvPicPr>
          <p:nvPr/>
        </p:nvPicPr>
        <p:blipFill>
          <a:blip r:embed="rId3" cstate="email"/>
          <a:stretch>
            <a:fillRect/>
          </a:stretch>
        </p:blipFill>
        <p:spPr bwMode="auto">
          <a:xfrm>
            <a:off x="4574042" y="838545"/>
            <a:ext cx="4353601" cy="58063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251520" y="188640"/>
            <a:ext cx="8568952" cy="6426714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847725"/>
          </a:xfrm>
        </p:spPr>
        <p:txBody>
          <a:bodyPr/>
          <a:lstStyle/>
          <a:p>
            <a:pPr eaLnBrk="1" hangingPunct="1">
              <a:defRPr/>
            </a:pPr>
            <a:r>
              <a:rPr lang="en-GB" b="1" dirty="0" err="1" smtClean="0">
                <a:solidFill>
                  <a:srgbClr val="FFFF00"/>
                </a:solidFill>
              </a:rPr>
              <a:t>Castlewellan</a:t>
            </a:r>
            <a:r>
              <a:rPr lang="en-GB" b="1" dirty="0" smtClean="0">
                <a:solidFill>
                  <a:srgbClr val="FFFF00"/>
                </a:solidFill>
              </a:rPr>
              <a:t> Castle and Lake</a:t>
            </a:r>
          </a:p>
        </p:txBody>
      </p:sp>
      <p:pic>
        <p:nvPicPr>
          <p:cNvPr id="43011" name="Content Placeholder 4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901659" y="1125909"/>
            <a:ext cx="7340682" cy="5506295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Content Placeholder 4"/>
          <p:cNvPicPr>
            <a:picLocks noGrp="1" noChangeAspect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324325" y="260706"/>
            <a:ext cx="8495350" cy="6371512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Content Placeholder 4"/>
          <p:cNvPicPr>
            <a:picLocks noGrp="1" noChangeAspect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324954" y="260706"/>
            <a:ext cx="8494092" cy="6371512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254748" y="266223"/>
            <a:ext cx="4151107" cy="5533465"/>
          </a:xfrm>
          <a:noFill/>
        </p:spPr>
      </p:pic>
      <p:pic>
        <p:nvPicPr>
          <p:cNvPr id="32771" name="Picture 6"/>
          <p:cNvPicPr>
            <a:picLocks noChangeAspect="1" noChangeArrowheads="1"/>
          </p:cNvPicPr>
          <p:nvPr/>
        </p:nvPicPr>
        <p:blipFill>
          <a:blip r:embed="rId3" cstate="email"/>
          <a:stretch>
            <a:fillRect/>
          </a:stretch>
        </p:blipFill>
        <p:spPr bwMode="auto">
          <a:xfrm>
            <a:off x="4574042" y="839337"/>
            <a:ext cx="4353601" cy="58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Content Placeholder 4"/>
          <p:cNvPicPr>
            <a:picLocks noGrp="1" noChangeAspect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324325" y="261392"/>
            <a:ext cx="8495350" cy="6370139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Content Placeholder 4"/>
          <p:cNvPicPr>
            <a:picLocks noGrp="1" noChangeAspect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324325" y="261393"/>
            <a:ext cx="8495349" cy="6370138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254748" y="264600"/>
            <a:ext cx="4151107" cy="5536711"/>
          </a:xfrm>
          <a:noFill/>
        </p:spPr>
      </p:pic>
      <p:pic>
        <p:nvPicPr>
          <p:cNvPr id="32771" name="Picture 6"/>
          <p:cNvPicPr>
            <a:picLocks noChangeAspect="1" noChangeArrowheads="1"/>
          </p:cNvPicPr>
          <p:nvPr/>
        </p:nvPicPr>
        <p:blipFill>
          <a:blip r:embed="rId3" cstate="email"/>
          <a:stretch>
            <a:fillRect/>
          </a:stretch>
        </p:blipFill>
        <p:spPr bwMode="auto">
          <a:xfrm>
            <a:off x="4574042" y="838546"/>
            <a:ext cx="4353601" cy="58063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Content Placeholder 4"/>
          <p:cNvPicPr>
            <a:picLocks noGrp="1" noChangeAspect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323850" y="260350"/>
            <a:ext cx="8496300" cy="6372225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324825" y="260715"/>
            <a:ext cx="8494350" cy="6371495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252348" y="188913"/>
            <a:ext cx="8566279" cy="6426200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251354" y="188913"/>
            <a:ext cx="8568266" cy="6426199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251354" y="188913"/>
            <a:ext cx="8568266" cy="6426199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254483" y="264600"/>
            <a:ext cx="4151638" cy="5536711"/>
          </a:xfrm>
          <a:noFill/>
        </p:spPr>
      </p:pic>
      <p:pic>
        <p:nvPicPr>
          <p:cNvPr id="32771" name="Picture 6"/>
          <p:cNvPicPr>
            <a:picLocks noChangeAspect="1" noChangeArrowheads="1"/>
          </p:cNvPicPr>
          <p:nvPr/>
        </p:nvPicPr>
        <p:blipFill>
          <a:blip r:embed="rId3" cstate="email"/>
          <a:stretch>
            <a:fillRect/>
          </a:stretch>
        </p:blipFill>
        <p:spPr bwMode="auto">
          <a:xfrm>
            <a:off x="4574196" y="838545"/>
            <a:ext cx="4353293" cy="58063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252412" y="188913"/>
            <a:ext cx="8566150" cy="6426200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847725"/>
          </a:xfrm>
        </p:spPr>
        <p:txBody>
          <a:bodyPr/>
          <a:lstStyle/>
          <a:p>
            <a:pPr eaLnBrk="1" hangingPunct="1">
              <a:defRPr/>
            </a:pPr>
            <a:r>
              <a:rPr lang="en-GB" b="1" dirty="0" smtClean="0">
                <a:solidFill>
                  <a:srgbClr val="FFFF00"/>
                </a:solidFill>
              </a:rPr>
              <a:t>Bouldering</a:t>
            </a:r>
          </a:p>
        </p:txBody>
      </p:sp>
      <p:pic>
        <p:nvPicPr>
          <p:cNvPr id="51203" name="Content Placeholder 4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899592" y="1124744"/>
            <a:ext cx="7200800" cy="5400601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Content Placeholder 4"/>
          <p:cNvPicPr>
            <a:picLocks noGrp="1" noChangeAspect="1"/>
          </p:cNvPicPr>
          <p:nvPr>
            <p:ph/>
          </p:nvPr>
        </p:nvPicPr>
        <p:blipFill>
          <a:blip r:embed="rId3" cstate="email"/>
          <a:stretch>
            <a:fillRect/>
          </a:stretch>
        </p:blipFill>
        <p:spPr>
          <a:xfrm>
            <a:off x="324683" y="260648"/>
            <a:ext cx="8446628" cy="6336704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179876" y="188640"/>
            <a:ext cx="4272876" cy="5699125"/>
          </a:xfrm>
        </p:spPr>
      </p:pic>
      <p:pic>
        <p:nvPicPr>
          <p:cNvPr id="54275" name="Picture 3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 bwMode="auto">
          <a:xfrm>
            <a:off x="4644008" y="911330"/>
            <a:ext cx="4319735" cy="57554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540639" y="350862"/>
            <a:ext cx="8207184" cy="6156276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325963" y="190500"/>
            <a:ext cx="8565097" cy="6426200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325037" y="190500"/>
            <a:ext cx="8566950" cy="6426200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326735" y="191294"/>
            <a:ext cx="8563556" cy="6424612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324379" y="190500"/>
            <a:ext cx="8568266" cy="6426199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324379" y="190500"/>
            <a:ext cx="8568266" cy="6426199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325339" y="191220"/>
            <a:ext cx="8566347" cy="6424760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325469" y="190500"/>
            <a:ext cx="8566085" cy="6426200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179512" y="189701"/>
            <a:ext cx="4427727" cy="5902533"/>
          </a:xfrm>
        </p:spPr>
      </p:pic>
      <p:pic>
        <p:nvPicPr>
          <p:cNvPr id="56323" name="Picture 3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 bwMode="auto">
          <a:xfrm>
            <a:off x="4717780" y="908720"/>
            <a:ext cx="4265009" cy="56886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324379" y="190500"/>
            <a:ext cx="8568266" cy="6426199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324998" y="190964"/>
            <a:ext cx="8567028" cy="6425271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326516" y="190500"/>
            <a:ext cx="8563991" cy="6426200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325387" y="190875"/>
            <a:ext cx="8566249" cy="6425449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326040" y="190875"/>
            <a:ext cx="8564942" cy="6425449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251520" y="190526"/>
            <a:ext cx="4211740" cy="5612851"/>
          </a:xfrm>
        </p:spPr>
      </p:pic>
      <p:pic>
        <p:nvPicPr>
          <p:cNvPr id="70659" name="Picture 3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 bwMode="auto">
          <a:xfrm>
            <a:off x="4639058" y="765175"/>
            <a:ext cx="4264847" cy="568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39825"/>
          </a:xfrm>
        </p:spPr>
        <p:txBody>
          <a:bodyPr/>
          <a:lstStyle/>
          <a:p>
            <a:pPr eaLnBrk="1" hangingPunct="1">
              <a:defRPr/>
            </a:pPr>
            <a:r>
              <a:rPr lang="en-GB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Archery</a:t>
            </a:r>
          </a:p>
        </p:txBody>
      </p:sp>
      <p:pic>
        <p:nvPicPr>
          <p:cNvPr id="69635" name="Content Placeholder 4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755576" y="908720"/>
            <a:ext cx="7704856" cy="5778641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251520" y="190437"/>
            <a:ext cx="4211740" cy="5613029"/>
          </a:xfrm>
        </p:spPr>
      </p:pic>
      <p:pic>
        <p:nvPicPr>
          <p:cNvPr id="70659" name="Picture 3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 bwMode="auto">
          <a:xfrm>
            <a:off x="4638845" y="765666"/>
            <a:ext cx="4265273" cy="56870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324536" y="188913"/>
            <a:ext cx="3994365" cy="5327650"/>
          </a:xfrm>
        </p:spPr>
      </p:pic>
      <p:pic>
        <p:nvPicPr>
          <p:cNvPr id="71683" name="Picture 3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 bwMode="auto">
          <a:xfrm>
            <a:off x="4639058" y="767202"/>
            <a:ext cx="4264847" cy="56839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324741" y="190101"/>
            <a:ext cx="3993955" cy="5325274"/>
          </a:xfrm>
        </p:spPr>
      </p:pic>
      <p:pic>
        <p:nvPicPr>
          <p:cNvPr id="71683" name="Picture 3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 bwMode="auto">
          <a:xfrm>
            <a:off x="4639397" y="765426"/>
            <a:ext cx="4264169" cy="56875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Content Placeholder 4"/>
          <p:cNvPicPr>
            <a:picLocks noGrp="1" noChangeAspect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323528" y="261479"/>
            <a:ext cx="8496944" cy="6372708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Content Placeholder 4"/>
          <p:cNvPicPr>
            <a:picLocks noGrp="1" noChangeAspect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325665" y="261479"/>
            <a:ext cx="8492669" cy="6372708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Content Placeholder 4"/>
          <p:cNvPicPr>
            <a:picLocks noGrp="1" noChangeAspect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323528" y="261479"/>
            <a:ext cx="8496944" cy="6372708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Content Placeholder 4"/>
          <p:cNvPicPr>
            <a:picLocks noGrp="1" noChangeAspect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324882" y="261479"/>
            <a:ext cx="8494234" cy="6372708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847725"/>
          </a:xfrm>
        </p:spPr>
        <p:txBody>
          <a:bodyPr/>
          <a:lstStyle/>
          <a:p>
            <a:pPr eaLnBrk="1" hangingPunct="1">
              <a:defRPr/>
            </a:pPr>
            <a:r>
              <a:rPr lang="en-GB" b="1" dirty="0" smtClean="0">
                <a:solidFill>
                  <a:srgbClr val="FFFF00"/>
                </a:solidFill>
              </a:rPr>
              <a:t>The frog thing!  Design</a:t>
            </a:r>
          </a:p>
        </p:txBody>
      </p:sp>
      <p:pic>
        <p:nvPicPr>
          <p:cNvPr id="73731" name="Content Placeholder 2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915597" y="1052736"/>
            <a:ext cx="7488832" cy="5616624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Content Placeholder 4"/>
          <p:cNvPicPr>
            <a:picLocks noGrp="1" noChangeAspect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251520" y="260648"/>
            <a:ext cx="8640960" cy="6480721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Content Placeholder 4"/>
          <p:cNvPicPr>
            <a:picLocks noGrp="1" noChangeAspect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252040" y="260648"/>
            <a:ext cx="8639919" cy="6480721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Content Placeholder 4"/>
          <p:cNvPicPr>
            <a:picLocks noGrp="1" noChangeAspect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252502" y="260648"/>
            <a:ext cx="8638995" cy="6480721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Content Placeholder 4"/>
          <p:cNvPicPr>
            <a:picLocks noGrp="1" noChangeAspect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251520" y="260648"/>
            <a:ext cx="8640960" cy="6480720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Content Placeholder 4"/>
          <p:cNvPicPr>
            <a:picLocks noGrp="1" noChangeAspect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252484" y="260648"/>
            <a:ext cx="8639032" cy="6480721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Content Placeholder 4"/>
          <p:cNvPicPr>
            <a:picLocks noGrp="1" noChangeAspect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252484" y="261371"/>
            <a:ext cx="8639032" cy="6479274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Content Placeholder 4"/>
          <p:cNvPicPr>
            <a:picLocks noGrp="1" noChangeAspect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252512" y="260648"/>
            <a:ext cx="8638976" cy="6480721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Content Placeholder 4"/>
          <p:cNvPicPr>
            <a:picLocks noGrp="1" noChangeAspect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252484" y="260659"/>
            <a:ext cx="8639032" cy="6480699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847725"/>
          </a:xfrm>
        </p:spPr>
        <p:txBody>
          <a:bodyPr/>
          <a:lstStyle/>
          <a:p>
            <a:pPr eaLnBrk="1" hangingPunct="1">
              <a:defRPr/>
            </a:pPr>
            <a:r>
              <a:rPr lang="en-GB" b="1" dirty="0" smtClean="0">
                <a:solidFill>
                  <a:srgbClr val="FFFF00"/>
                </a:solidFill>
              </a:rPr>
              <a:t>The frog thing!  Heats</a:t>
            </a:r>
          </a:p>
        </p:txBody>
      </p:sp>
      <p:pic>
        <p:nvPicPr>
          <p:cNvPr id="76803" name="Content Placeholder 2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971600" y="1173677"/>
            <a:ext cx="6822597" cy="5495683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Content Placeholder 4"/>
          <p:cNvPicPr>
            <a:picLocks noGrp="1" noChangeAspect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324774" y="190002"/>
            <a:ext cx="8567477" cy="6425608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0" name="Content Placeholder 4"/>
          <p:cNvPicPr>
            <a:picLocks noGrp="1" noChangeAspect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325873" y="190002"/>
            <a:ext cx="8565279" cy="6425608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Content Placeholder 4"/>
          <p:cNvPicPr>
            <a:picLocks noGrp="1" noChangeAspect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323850" y="189310"/>
            <a:ext cx="8569324" cy="6426993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8" name="Content Placeholder 4"/>
          <p:cNvPicPr>
            <a:picLocks noGrp="1" noChangeAspect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179985" y="260649"/>
            <a:ext cx="4374485" cy="5832647"/>
          </a:xfrm>
        </p:spPr>
      </p:pic>
      <p:pic>
        <p:nvPicPr>
          <p:cNvPr id="3" name="Content Placeholder 4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 bwMode="auto">
          <a:xfrm>
            <a:off x="4716477" y="909605"/>
            <a:ext cx="4266474" cy="5686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2" name="Content Placeholder 4"/>
          <p:cNvPicPr>
            <a:picLocks noGrp="1" noChangeAspect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324361" y="189310"/>
            <a:ext cx="8568302" cy="6426993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8" name="Content Placeholder 4"/>
          <p:cNvPicPr>
            <a:picLocks noGrp="1" noChangeAspect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324378" y="189310"/>
            <a:ext cx="8568268" cy="6426993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8" name="Content Placeholder 4"/>
          <p:cNvPicPr>
            <a:picLocks noGrp="1" noChangeAspect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324858" y="189310"/>
            <a:ext cx="8567308" cy="6426993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8" name="Content Placeholder 4"/>
          <p:cNvPicPr>
            <a:picLocks noGrp="1" noChangeAspect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180581" y="260649"/>
            <a:ext cx="4373292" cy="5832647"/>
          </a:xfrm>
        </p:spPr>
      </p:pic>
      <p:pic>
        <p:nvPicPr>
          <p:cNvPr id="3" name="Content Placeholder 4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 bwMode="auto">
          <a:xfrm>
            <a:off x="4717141" y="909605"/>
            <a:ext cx="4265146" cy="5686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8" name="Content Placeholder 4"/>
          <p:cNvPicPr>
            <a:picLocks noGrp="1" noChangeAspect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324773" y="190002"/>
            <a:ext cx="8567477" cy="6425608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8" name="Content Placeholder 4"/>
          <p:cNvPicPr>
            <a:picLocks noGrp="1" noChangeAspect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324774" y="190002"/>
            <a:ext cx="8567477" cy="6425607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847725"/>
          </a:xfrm>
        </p:spPr>
        <p:txBody>
          <a:bodyPr/>
          <a:lstStyle/>
          <a:p>
            <a:pPr eaLnBrk="1" hangingPunct="1">
              <a:defRPr/>
            </a:pPr>
            <a:r>
              <a:rPr lang="en-GB" b="1" dirty="0" smtClean="0">
                <a:solidFill>
                  <a:srgbClr val="FFFF00"/>
                </a:solidFill>
              </a:rPr>
              <a:t>The frog thing!  Winners!</a:t>
            </a:r>
          </a:p>
        </p:txBody>
      </p:sp>
      <p:pic>
        <p:nvPicPr>
          <p:cNvPr id="87043" name="Content Placeholder 4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683569" y="1124744"/>
            <a:ext cx="7560838" cy="5670629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919162"/>
          </a:xfrm>
        </p:spPr>
        <p:txBody>
          <a:bodyPr/>
          <a:lstStyle/>
          <a:p>
            <a:pPr eaLnBrk="1" hangingPunct="1">
              <a:defRPr/>
            </a:pPr>
            <a:r>
              <a:rPr lang="en-GB" b="1" dirty="0" smtClean="0">
                <a:solidFill>
                  <a:srgbClr val="FFFF00"/>
                </a:solidFill>
              </a:rPr>
              <a:t>Our last day!</a:t>
            </a:r>
          </a:p>
        </p:txBody>
      </p:sp>
      <p:pic>
        <p:nvPicPr>
          <p:cNvPr id="91139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971815" y="1125538"/>
            <a:ext cx="7344833" cy="5508624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186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330729" y="193675"/>
            <a:ext cx="8555566" cy="6416674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186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533264" y="193675"/>
            <a:ext cx="8150495" cy="6416674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210" name="Content Placeholder 4"/>
          <p:cNvPicPr>
            <a:picLocks noGrp="1" noChangeAspect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397620" y="190500"/>
            <a:ext cx="8493221" cy="6372225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253467" y="190500"/>
            <a:ext cx="8637066" cy="6478588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254471" y="190500"/>
            <a:ext cx="8635058" cy="6478588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253467" y="190508"/>
            <a:ext cx="8637066" cy="6478571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253467" y="190534"/>
            <a:ext cx="8637066" cy="6478519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253467" y="190894"/>
            <a:ext cx="8637066" cy="6477799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258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179728" y="188640"/>
            <a:ext cx="4319302" cy="5760640"/>
          </a:xfrm>
        </p:spPr>
      </p:pic>
      <p:pic>
        <p:nvPicPr>
          <p:cNvPr id="3" name="Content Placeholder 2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 bwMode="auto">
          <a:xfrm>
            <a:off x="4644008" y="909217"/>
            <a:ext cx="4319733" cy="57596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179512" y="1196752"/>
            <a:ext cx="8784976" cy="4343546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253463" y="190500"/>
            <a:ext cx="8637074" cy="6478587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253441" y="190500"/>
            <a:ext cx="8637118" cy="6478587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254480" y="190500"/>
            <a:ext cx="8635039" cy="6478587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253939" y="190500"/>
            <a:ext cx="8636121" cy="6478587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253321" y="190784"/>
            <a:ext cx="8637358" cy="6478018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253522" y="190500"/>
            <a:ext cx="8636955" cy="6478587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254066" y="190500"/>
            <a:ext cx="8635868" cy="6478587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254001" y="190500"/>
            <a:ext cx="8635997" cy="6478587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180101" y="188641"/>
            <a:ext cx="4319302" cy="5760640"/>
          </a:xfrm>
        </p:spPr>
      </p:pic>
      <p:pic>
        <p:nvPicPr>
          <p:cNvPr id="3" name="Content Placeholder 2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 bwMode="auto">
          <a:xfrm>
            <a:off x="4644592" y="884717"/>
            <a:ext cx="4283307" cy="57126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253565" y="190968"/>
            <a:ext cx="8636868" cy="6477651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254217" y="190968"/>
            <a:ext cx="8635564" cy="6477651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255273" y="190968"/>
            <a:ext cx="8633451" cy="6477651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253565" y="190968"/>
            <a:ext cx="8636868" cy="6477651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253565" y="373960"/>
            <a:ext cx="8636868" cy="6111666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253565" y="190968"/>
            <a:ext cx="8636868" cy="6477651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253565" y="190968"/>
            <a:ext cx="8636869" cy="6477651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253565" y="190968"/>
            <a:ext cx="8636868" cy="6477651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253565" y="190968"/>
            <a:ext cx="8636869" cy="6477651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/>
          <a:stretch>
            <a:fillRect/>
          </a:stretch>
        </p:blipFill>
        <p:spPr>
          <a:xfrm>
            <a:off x="253565" y="190618"/>
            <a:ext cx="8636869" cy="6478351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ipple">
  <a:themeElements>
    <a:clrScheme name="Ripple 3">
      <a:dk1>
        <a:srgbClr val="008AE8"/>
      </a:dk1>
      <a:lt1>
        <a:srgbClr val="FFFFFF"/>
      </a:lt1>
      <a:dk2>
        <a:srgbClr val="0068AE"/>
      </a:dk2>
      <a:lt2>
        <a:srgbClr val="CCECFF"/>
      </a:lt2>
      <a:accent1>
        <a:srgbClr val="009999"/>
      </a:accent1>
      <a:accent2>
        <a:srgbClr val="0088E4"/>
      </a:accent2>
      <a:accent3>
        <a:srgbClr val="AAB9D3"/>
      </a:accent3>
      <a:accent4>
        <a:srgbClr val="DADADA"/>
      </a:accent4>
      <a:accent5>
        <a:srgbClr val="AACACA"/>
      </a:accent5>
      <a:accent6>
        <a:srgbClr val="007BCF"/>
      </a:accent6>
      <a:hlink>
        <a:srgbClr val="99FF99"/>
      </a:hlink>
      <a:folHlink>
        <a:srgbClr val="AFE1FF"/>
      </a:folHlink>
    </a:clrScheme>
    <a:fontScheme name="Rippl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Ripple 1">
        <a:dk1>
          <a:srgbClr val="2B2B85"/>
        </a:dk1>
        <a:lt1>
          <a:srgbClr val="FFFFFF"/>
        </a:lt1>
        <a:dk2>
          <a:srgbClr val="00254A"/>
        </a:dk2>
        <a:lt2>
          <a:srgbClr val="C0C0C0"/>
        </a:lt2>
        <a:accent1>
          <a:srgbClr val="0099FF"/>
        </a:accent1>
        <a:accent2>
          <a:srgbClr val="006699"/>
        </a:accent2>
        <a:accent3>
          <a:srgbClr val="AAACB1"/>
        </a:accent3>
        <a:accent4>
          <a:srgbClr val="DADADA"/>
        </a:accent4>
        <a:accent5>
          <a:srgbClr val="AACAFF"/>
        </a:accent5>
        <a:accent6>
          <a:srgbClr val="005C8A"/>
        </a:accent6>
        <a:hlink>
          <a:srgbClr val="99CCFF"/>
        </a:hlink>
        <a:folHlink>
          <a:srgbClr val="8F8FB5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ipple 2">
        <a:dk1>
          <a:srgbClr val="3B4B5D"/>
        </a:dk1>
        <a:lt1>
          <a:srgbClr val="FFFFFF"/>
        </a:lt1>
        <a:dk2>
          <a:srgbClr val="466886"/>
        </a:dk2>
        <a:lt2>
          <a:srgbClr val="CCECFF"/>
        </a:lt2>
        <a:accent1>
          <a:srgbClr val="6D9D97"/>
        </a:accent1>
        <a:accent2>
          <a:srgbClr val="53718C"/>
        </a:accent2>
        <a:accent3>
          <a:srgbClr val="B0B9C3"/>
        </a:accent3>
        <a:accent4>
          <a:srgbClr val="DADADA"/>
        </a:accent4>
        <a:accent5>
          <a:srgbClr val="BACCC9"/>
        </a:accent5>
        <a:accent6>
          <a:srgbClr val="4A667E"/>
        </a:accent6>
        <a:hlink>
          <a:srgbClr val="99CCFF"/>
        </a:hlink>
        <a:folHlink>
          <a:srgbClr val="A97CF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ipple 3">
        <a:dk1>
          <a:srgbClr val="008AE8"/>
        </a:dk1>
        <a:lt1>
          <a:srgbClr val="FFFFFF"/>
        </a:lt1>
        <a:dk2>
          <a:srgbClr val="0068AE"/>
        </a:dk2>
        <a:lt2>
          <a:srgbClr val="CCECFF"/>
        </a:lt2>
        <a:accent1>
          <a:srgbClr val="009999"/>
        </a:accent1>
        <a:accent2>
          <a:srgbClr val="0088E4"/>
        </a:accent2>
        <a:accent3>
          <a:srgbClr val="AAB9D3"/>
        </a:accent3>
        <a:accent4>
          <a:srgbClr val="DADADA"/>
        </a:accent4>
        <a:accent5>
          <a:srgbClr val="AACACA"/>
        </a:accent5>
        <a:accent6>
          <a:srgbClr val="007BCF"/>
        </a:accent6>
        <a:hlink>
          <a:srgbClr val="99FF99"/>
        </a:hlink>
        <a:folHlink>
          <a:srgbClr val="AFE1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ipple 4">
        <a:dk1>
          <a:srgbClr val="9B69FF"/>
        </a:dk1>
        <a:lt1>
          <a:srgbClr val="FFFFFF"/>
        </a:lt1>
        <a:dk2>
          <a:srgbClr val="666699"/>
        </a:dk2>
        <a:lt2>
          <a:srgbClr val="D9D9FF"/>
        </a:lt2>
        <a:accent1>
          <a:srgbClr val="66CCFF"/>
        </a:accent1>
        <a:accent2>
          <a:srgbClr val="9966FF"/>
        </a:accent2>
        <a:accent3>
          <a:srgbClr val="B8B8CA"/>
        </a:accent3>
        <a:accent4>
          <a:srgbClr val="DADADA"/>
        </a:accent4>
        <a:accent5>
          <a:srgbClr val="B8E2FF"/>
        </a:accent5>
        <a:accent6>
          <a:srgbClr val="8A5CE7"/>
        </a:accent6>
        <a:hlink>
          <a:srgbClr val="0099CC"/>
        </a:hlink>
        <a:folHlink>
          <a:srgbClr val="0033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ipple 5">
        <a:dk1>
          <a:srgbClr val="008080"/>
        </a:dk1>
        <a:lt1>
          <a:srgbClr val="FFFFFF"/>
        </a:lt1>
        <a:dk2>
          <a:srgbClr val="006666"/>
        </a:dk2>
        <a:lt2>
          <a:srgbClr val="FFFFCC"/>
        </a:lt2>
        <a:accent1>
          <a:srgbClr val="0099FF"/>
        </a:accent1>
        <a:accent2>
          <a:srgbClr val="008080"/>
        </a:accent2>
        <a:accent3>
          <a:srgbClr val="AAB8B8"/>
        </a:accent3>
        <a:accent4>
          <a:srgbClr val="DADADA"/>
        </a:accent4>
        <a:accent5>
          <a:srgbClr val="AACAFF"/>
        </a:accent5>
        <a:accent6>
          <a:srgbClr val="007373"/>
        </a:accent6>
        <a:hlink>
          <a:srgbClr val="1ACE9F"/>
        </a:hlink>
        <a:folHlink>
          <a:srgbClr val="A5B5C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ipple 6">
        <a:dk1>
          <a:srgbClr val="CDD9D1"/>
        </a:dk1>
        <a:lt1>
          <a:srgbClr val="FFFFFF"/>
        </a:lt1>
        <a:dk2>
          <a:srgbClr val="A3BBA9"/>
        </a:dk2>
        <a:lt2>
          <a:srgbClr val="007D80"/>
        </a:lt2>
        <a:accent1>
          <a:srgbClr val="9CA8A4"/>
        </a:accent1>
        <a:accent2>
          <a:srgbClr val="CBD7CE"/>
        </a:accent2>
        <a:accent3>
          <a:srgbClr val="CEDAD1"/>
        </a:accent3>
        <a:accent4>
          <a:srgbClr val="DADADA"/>
        </a:accent4>
        <a:accent5>
          <a:srgbClr val="CBD1CF"/>
        </a:accent5>
        <a:accent6>
          <a:srgbClr val="B8C3BA"/>
        </a:accent6>
        <a:hlink>
          <a:srgbClr val="009900"/>
        </a:hlink>
        <a:folHlink>
          <a:srgbClr val="0099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ipple 7">
        <a:dk1>
          <a:srgbClr val="686B5D"/>
        </a:dk1>
        <a:lt1>
          <a:srgbClr val="DCDAD0"/>
        </a:lt1>
        <a:dk2>
          <a:srgbClr val="525040"/>
        </a:dk2>
        <a:lt2>
          <a:srgbClr val="D3D2A6"/>
        </a:lt2>
        <a:accent1>
          <a:srgbClr val="5D8770"/>
        </a:accent1>
        <a:accent2>
          <a:srgbClr val="686B5D"/>
        </a:accent2>
        <a:accent3>
          <a:srgbClr val="B3B3AF"/>
        </a:accent3>
        <a:accent4>
          <a:srgbClr val="BCBAB1"/>
        </a:accent4>
        <a:accent5>
          <a:srgbClr val="B6C3BB"/>
        </a:accent5>
        <a:accent6>
          <a:srgbClr val="5E6053"/>
        </a:accent6>
        <a:hlink>
          <a:srgbClr val="85B7A9"/>
        </a:hlink>
        <a:folHlink>
          <a:srgbClr val="B8936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ipple 8">
        <a:dk1>
          <a:srgbClr val="000000"/>
        </a:dk1>
        <a:lt1>
          <a:srgbClr val="EAEAEA"/>
        </a:lt1>
        <a:dk2>
          <a:srgbClr val="000000"/>
        </a:dk2>
        <a:lt2>
          <a:srgbClr val="B2B2B2"/>
        </a:lt2>
        <a:accent1>
          <a:srgbClr val="A4BCC4"/>
        </a:accent1>
        <a:accent2>
          <a:srgbClr val="FFFFFF"/>
        </a:accent2>
        <a:accent3>
          <a:srgbClr val="F3F3F3"/>
        </a:accent3>
        <a:accent4>
          <a:srgbClr val="000000"/>
        </a:accent4>
        <a:accent5>
          <a:srgbClr val="CFDADE"/>
        </a:accent5>
        <a:accent6>
          <a:srgbClr val="E7E7E7"/>
        </a:accent6>
        <a:hlink>
          <a:srgbClr val="0066FF"/>
        </a:hlink>
        <a:folHlink>
          <a:srgbClr val="00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ipple 9">
        <a:dk1>
          <a:srgbClr val="000000"/>
        </a:dk1>
        <a:lt1>
          <a:srgbClr val="D7D1B9"/>
        </a:lt1>
        <a:dk2>
          <a:srgbClr val="B39257"/>
        </a:dk2>
        <a:lt2>
          <a:srgbClr val="B1A887"/>
        </a:lt2>
        <a:accent1>
          <a:srgbClr val="FFCC66"/>
        </a:accent1>
        <a:accent2>
          <a:srgbClr val="E6E3AC"/>
        </a:accent2>
        <a:accent3>
          <a:srgbClr val="E8E5D9"/>
        </a:accent3>
        <a:accent4>
          <a:srgbClr val="000000"/>
        </a:accent4>
        <a:accent5>
          <a:srgbClr val="FFE2B8"/>
        </a:accent5>
        <a:accent6>
          <a:srgbClr val="D0CE9B"/>
        </a:accent6>
        <a:hlink>
          <a:srgbClr val="666633"/>
        </a:hlink>
        <a:folHlink>
          <a:srgbClr val="9C98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Ripple</Template>
  <TotalTime>2510</TotalTime>
  <Words>43</Words>
  <Application>Microsoft Office PowerPoint</Application>
  <PresentationFormat>On-screen Show (4:3)</PresentationFormat>
  <Paragraphs>15</Paragraphs>
  <Slides>164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164</vt:i4>
      </vt:variant>
    </vt:vector>
  </HeadingPairs>
  <TitlesOfParts>
    <vt:vector size="165" baseType="lpstr">
      <vt:lpstr>Ripple</vt:lpstr>
      <vt:lpstr>P6 visit to Ardnabannon  21st - 24th November 2017</vt:lpstr>
      <vt:lpstr>Adventure Walk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Compass trail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  <vt:lpstr>Slide 39</vt:lpstr>
      <vt:lpstr>Slide 40</vt:lpstr>
      <vt:lpstr>Slide 41</vt:lpstr>
      <vt:lpstr>Slide 42</vt:lpstr>
      <vt:lpstr>Slide 43</vt:lpstr>
      <vt:lpstr>Slide 44</vt:lpstr>
      <vt:lpstr>Slide 45</vt:lpstr>
      <vt:lpstr>Climbing wall</vt:lpstr>
      <vt:lpstr>Slide 47</vt:lpstr>
      <vt:lpstr>Slide 48</vt:lpstr>
      <vt:lpstr>Slide 49</vt:lpstr>
      <vt:lpstr>Slide 50</vt:lpstr>
      <vt:lpstr>Slide 51</vt:lpstr>
      <vt:lpstr>Outdoor climbing pole</vt:lpstr>
      <vt:lpstr>Slide 53</vt:lpstr>
      <vt:lpstr>Slide 54</vt:lpstr>
      <vt:lpstr>Slide 55</vt:lpstr>
      <vt:lpstr>Slide 56</vt:lpstr>
      <vt:lpstr>Slide 57</vt:lpstr>
      <vt:lpstr>Slide 58</vt:lpstr>
      <vt:lpstr>Slide 59</vt:lpstr>
      <vt:lpstr>Zip line</vt:lpstr>
      <vt:lpstr>Slide 61</vt:lpstr>
      <vt:lpstr>Slide 62</vt:lpstr>
      <vt:lpstr>Slide 63</vt:lpstr>
      <vt:lpstr>Slide 64</vt:lpstr>
      <vt:lpstr>Slide 65</vt:lpstr>
      <vt:lpstr>Slide 66</vt:lpstr>
      <vt:lpstr>Slide 67</vt:lpstr>
      <vt:lpstr>Slide 68</vt:lpstr>
      <vt:lpstr>Slide 69</vt:lpstr>
      <vt:lpstr>Slide 70</vt:lpstr>
      <vt:lpstr>Slide 71</vt:lpstr>
      <vt:lpstr>Slide 72</vt:lpstr>
      <vt:lpstr>Slide 73</vt:lpstr>
      <vt:lpstr>Castlewellan Castle and Lake</vt:lpstr>
      <vt:lpstr>Slide 75</vt:lpstr>
      <vt:lpstr>Slide 76</vt:lpstr>
      <vt:lpstr>Slide 77</vt:lpstr>
      <vt:lpstr>Slide 78</vt:lpstr>
      <vt:lpstr>Slide 79</vt:lpstr>
      <vt:lpstr>Slide 80</vt:lpstr>
      <vt:lpstr>Slide 81</vt:lpstr>
      <vt:lpstr>Slide 82</vt:lpstr>
      <vt:lpstr>Slide 83</vt:lpstr>
      <vt:lpstr>Slide 84</vt:lpstr>
      <vt:lpstr>Slide 85</vt:lpstr>
      <vt:lpstr>Slide 86</vt:lpstr>
      <vt:lpstr>Slide 87</vt:lpstr>
      <vt:lpstr>Bouldering</vt:lpstr>
      <vt:lpstr>Slide 89</vt:lpstr>
      <vt:lpstr>Slide 90</vt:lpstr>
      <vt:lpstr>Slide 91</vt:lpstr>
      <vt:lpstr>Slide 92</vt:lpstr>
      <vt:lpstr>Slide 93</vt:lpstr>
      <vt:lpstr>Slide 94</vt:lpstr>
      <vt:lpstr>Slide 95</vt:lpstr>
      <vt:lpstr>Slide 96</vt:lpstr>
      <vt:lpstr>Slide 97</vt:lpstr>
      <vt:lpstr>Slide 98</vt:lpstr>
      <vt:lpstr>Slide 99</vt:lpstr>
      <vt:lpstr>Slide 100</vt:lpstr>
      <vt:lpstr>Slide 101</vt:lpstr>
      <vt:lpstr>Slide 102</vt:lpstr>
      <vt:lpstr>Slide 103</vt:lpstr>
      <vt:lpstr>Slide 104</vt:lpstr>
      <vt:lpstr>Slide 105</vt:lpstr>
      <vt:lpstr>Archery</vt:lpstr>
      <vt:lpstr>Slide 107</vt:lpstr>
      <vt:lpstr>Slide 108</vt:lpstr>
      <vt:lpstr>Slide 109</vt:lpstr>
      <vt:lpstr>Slide 110</vt:lpstr>
      <vt:lpstr>Slide 111</vt:lpstr>
      <vt:lpstr>Slide 112</vt:lpstr>
      <vt:lpstr>Slide 113</vt:lpstr>
      <vt:lpstr>The frog thing!  Design</vt:lpstr>
      <vt:lpstr>Slide 115</vt:lpstr>
      <vt:lpstr>Slide 116</vt:lpstr>
      <vt:lpstr>Slide 117</vt:lpstr>
      <vt:lpstr>Slide 118</vt:lpstr>
      <vt:lpstr>Slide 119</vt:lpstr>
      <vt:lpstr>Slide 120</vt:lpstr>
      <vt:lpstr>Slide 121</vt:lpstr>
      <vt:lpstr>Slide 122</vt:lpstr>
      <vt:lpstr>The frog thing!  Heats</vt:lpstr>
      <vt:lpstr>Slide 124</vt:lpstr>
      <vt:lpstr>Slide 125</vt:lpstr>
      <vt:lpstr>Slide 126</vt:lpstr>
      <vt:lpstr>Slide 127</vt:lpstr>
      <vt:lpstr>Slide 128</vt:lpstr>
      <vt:lpstr>Slide 129</vt:lpstr>
      <vt:lpstr>Slide 130</vt:lpstr>
      <vt:lpstr>Slide 131</vt:lpstr>
      <vt:lpstr>Slide 132</vt:lpstr>
      <vt:lpstr>Slide 133</vt:lpstr>
      <vt:lpstr>The frog thing!  Winners!</vt:lpstr>
      <vt:lpstr>Our last day!</vt:lpstr>
      <vt:lpstr>Slide 136</vt:lpstr>
      <vt:lpstr>Slide 137</vt:lpstr>
      <vt:lpstr>Slide 138</vt:lpstr>
      <vt:lpstr>Slide 139</vt:lpstr>
      <vt:lpstr>Slide 140</vt:lpstr>
      <vt:lpstr>Slide 141</vt:lpstr>
      <vt:lpstr>Slide 142</vt:lpstr>
      <vt:lpstr>Slide 143</vt:lpstr>
      <vt:lpstr>Slide 144</vt:lpstr>
      <vt:lpstr>Slide 145</vt:lpstr>
      <vt:lpstr>Slide 146</vt:lpstr>
      <vt:lpstr>Slide 147</vt:lpstr>
      <vt:lpstr>Slide 148</vt:lpstr>
      <vt:lpstr>Slide 149</vt:lpstr>
      <vt:lpstr>Slide 150</vt:lpstr>
      <vt:lpstr>Slide 151</vt:lpstr>
      <vt:lpstr>Slide 152</vt:lpstr>
      <vt:lpstr>Slide 153</vt:lpstr>
      <vt:lpstr>Slide 154</vt:lpstr>
      <vt:lpstr>Slide 155</vt:lpstr>
      <vt:lpstr>Slide 156</vt:lpstr>
      <vt:lpstr>Slide 157</vt:lpstr>
      <vt:lpstr>Slide 158</vt:lpstr>
      <vt:lpstr>Slide 159</vt:lpstr>
      <vt:lpstr>Slide 160</vt:lpstr>
      <vt:lpstr>Slide 161</vt:lpstr>
      <vt:lpstr>Slide 162</vt:lpstr>
      <vt:lpstr>Slide 163</vt:lpstr>
      <vt:lpstr>Slide 164</vt:lpstr>
    </vt:vector>
  </TitlesOfParts>
  <Company>RM plc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P6 visit to Ardnabannon  13th – 16th November 2012</dc:title>
  <dc:creator>abell356</dc:creator>
  <cp:lastModifiedBy>AB</cp:lastModifiedBy>
  <cp:revision>97</cp:revision>
  <dcterms:created xsi:type="dcterms:W3CDTF">2012-11-21T14:09:53Z</dcterms:created>
  <dcterms:modified xsi:type="dcterms:W3CDTF">2017-11-29T21:27:46Z</dcterms:modified>
</cp:coreProperties>
</file>