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6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386"/>
    <a:srgbClr val="25B7BC"/>
    <a:srgbClr val="E8C500"/>
    <a:srgbClr val="F1884C"/>
    <a:srgbClr val="F08215"/>
    <a:srgbClr val="F9B000"/>
    <a:srgbClr val="FDD182"/>
    <a:srgbClr val="F9C4BF"/>
    <a:srgbClr val="8ACBC0"/>
    <a:srgbClr val="FFED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72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maths-2014-year-3/ks2-maths-2014-year-3-number-number-and-place-value/ks2-maths-2014-year-3-number-number-and-place-value-read-and-write-numbers-up-to-1000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maths-2014-year-3/ks2-maths-2014-year-3-number-number-and-place-value/ks2-maths-2014-year-3-number-number-and-place-value-read-and-write-numbers-up-to-1000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170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4" name="Table 2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007091"/>
              </p:ext>
            </p:extLst>
          </p:nvPr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146</a:t>
            </a:r>
          </a:p>
        </p:txBody>
      </p:sp>
      <p:grpSp>
        <p:nvGrpSpPr>
          <p:cNvPr id="235" name="Group 234"/>
          <p:cNvGrpSpPr/>
          <p:nvPr/>
        </p:nvGrpSpPr>
        <p:grpSpPr>
          <a:xfrm>
            <a:off x="3641813" y="2791283"/>
            <a:ext cx="1862803" cy="1919849"/>
            <a:chOff x="3676983" y="2614983"/>
            <a:chExt cx="1862803" cy="1919849"/>
          </a:xfrm>
          <a:solidFill>
            <a:srgbClr val="F9B000"/>
          </a:solidFill>
        </p:grpSpPr>
        <p:grpSp>
          <p:nvGrpSpPr>
            <p:cNvPr id="20" name="Group 19"/>
            <p:cNvGrpSpPr/>
            <p:nvPr/>
          </p:nvGrpSpPr>
          <p:grpSpPr>
            <a:xfrm>
              <a:off x="3676983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10" name="Rectangle 9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4170494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22" name="Rectangle 21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4664005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33" name="Rectangle 32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5157516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55" name="Rectangle 54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28" name="Group 227"/>
          <p:cNvGrpSpPr/>
          <p:nvPr/>
        </p:nvGrpSpPr>
        <p:grpSpPr>
          <a:xfrm>
            <a:off x="1416178" y="2791283"/>
            <a:ext cx="1542270" cy="1533137"/>
            <a:chOff x="1184657" y="2614983"/>
            <a:chExt cx="1930815" cy="1919381"/>
          </a:xfrm>
          <a:solidFill>
            <a:srgbClr val="F9B000"/>
          </a:solidFill>
        </p:grpSpPr>
        <p:grpSp>
          <p:nvGrpSpPr>
            <p:cNvPr id="139" name="Group 138"/>
            <p:cNvGrpSpPr/>
            <p:nvPr/>
          </p:nvGrpSpPr>
          <p:grpSpPr>
            <a:xfrm>
              <a:off x="1184657" y="2614983"/>
              <a:ext cx="180000" cy="1919381"/>
              <a:chOff x="1184657" y="2614983"/>
              <a:chExt cx="180000" cy="1919381"/>
            </a:xfrm>
            <a:grpFill/>
          </p:grpSpPr>
          <p:sp>
            <p:nvSpPr>
              <p:cNvPr id="66" name="Rectangle 65"/>
              <p:cNvSpPr/>
              <p:nvPr/>
            </p:nvSpPr>
            <p:spPr>
              <a:xfrm>
                <a:off x="1184657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1184657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1184657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1184657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1184657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/>
              <p:cNvSpPr/>
              <p:nvPr/>
            </p:nvSpPr>
            <p:spPr>
              <a:xfrm>
                <a:off x="1184657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/>
              <p:cNvSpPr/>
              <p:nvPr/>
            </p:nvSpPr>
            <p:spPr>
              <a:xfrm>
                <a:off x="1184657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Rectangle 102"/>
              <p:cNvSpPr/>
              <p:nvPr/>
            </p:nvSpPr>
            <p:spPr>
              <a:xfrm>
                <a:off x="1184657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1184657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1184657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8" name="Group 137"/>
            <p:cNvGrpSpPr/>
            <p:nvPr/>
          </p:nvGrpSpPr>
          <p:grpSpPr>
            <a:xfrm>
              <a:off x="1379192" y="2614983"/>
              <a:ext cx="180000" cy="1919381"/>
              <a:chOff x="1379585" y="2614983"/>
              <a:chExt cx="180000" cy="1919381"/>
            </a:xfrm>
            <a:grpFill/>
          </p:grpSpPr>
          <p:sp>
            <p:nvSpPr>
              <p:cNvPr id="106" name="Rectangle 105"/>
              <p:cNvSpPr/>
              <p:nvPr/>
            </p:nvSpPr>
            <p:spPr>
              <a:xfrm>
                <a:off x="1379585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7" name="Rectangle 106"/>
              <p:cNvSpPr/>
              <p:nvPr/>
            </p:nvSpPr>
            <p:spPr>
              <a:xfrm>
                <a:off x="1379585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/>
              <p:cNvSpPr/>
              <p:nvPr/>
            </p:nvSpPr>
            <p:spPr>
              <a:xfrm>
                <a:off x="1379585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1379585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/>
              <p:cNvSpPr/>
              <p:nvPr/>
            </p:nvSpPr>
            <p:spPr>
              <a:xfrm>
                <a:off x="1379585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1379585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2" name="Rectangle 111"/>
              <p:cNvSpPr/>
              <p:nvPr/>
            </p:nvSpPr>
            <p:spPr>
              <a:xfrm>
                <a:off x="1379585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Rectangle 112"/>
              <p:cNvSpPr/>
              <p:nvPr/>
            </p:nvSpPr>
            <p:spPr>
              <a:xfrm>
                <a:off x="1379585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1379585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1379585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1573727" y="2614983"/>
              <a:ext cx="180000" cy="1919381"/>
              <a:chOff x="1573126" y="2614983"/>
              <a:chExt cx="180000" cy="1919381"/>
            </a:xfrm>
            <a:grpFill/>
          </p:grpSpPr>
          <p:sp>
            <p:nvSpPr>
              <p:cNvPr id="116" name="Rectangle 115"/>
              <p:cNvSpPr/>
              <p:nvPr/>
            </p:nvSpPr>
            <p:spPr>
              <a:xfrm>
                <a:off x="1573126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/>
              <p:cNvSpPr/>
              <p:nvPr/>
            </p:nvSpPr>
            <p:spPr>
              <a:xfrm>
                <a:off x="1573126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/>
              <p:cNvSpPr/>
              <p:nvPr/>
            </p:nvSpPr>
            <p:spPr>
              <a:xfrm>
                <a:off x="1573126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9" name="Rectangle 118"/>
              <p:cNvSpPr/>
              <p:nvPr/>
            </p:nvSpPr>
            <p:spPr>
              <a:xfrm>
                <a:off x="1573126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0" name="Rectangle 119"/>
              <p:cNvSpPr/>
              <p:nvPr/>
            </p:nvSpPr>
            <p:spPr>
              <a:xfrm>
                <a:off x="1573126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Rectangle 120"/>
              <p:cNvSpPr/>
              <p:nvPr/>
            </p:nvSpPr>
            <p:spPr>
              <a:xfrm>
                <a:off x="1573126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/>
              <p:cNvSpPr/>
              <p:nvPr/>
            </p:nvSpPr>
            <p:spPr>
              <a:xfrm>
                <a:off x="1573126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/>
              <p:cNvSpPr/>
              <p:nvPr/>
            </p:nvSpPr>
            <p:spPr>
              <a:xfrm>
                <a:off x="1573126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4" name="Rectangle 123"/>
              <p:cNvSpPr/>
              <p:nvPr/>
            </p:nvSpPr>
            <p:spPr>
              <a:xfrm>
                <a:off x="1573126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/>
              <p:cNvSpPr/>
              <p:nvPr/>
            </p:nvSpPr>
            <p:spPr>
              <a:xfrm>
                <a:off x="1573126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6" name="Group 135"/>
            <p:cNvGrpSpPr/>
            <p:nvPr/>
          </p:nvGrpSpPr>
          <p:grpSpPr>
            <a:xfrm>
              <a:off x="1768262" y="2614983"/>
              <a:ext cx="180000" cy="1919381"/>
              <a:chOff x="1768054" y="2614983"/>
              <a:chExt cx="180000" cy="1919381"/>
            </a:xfrm>
            <a:grpFill/>
          </p:grpSpPr>
          <p:sp>
            <p:nvSpPr>
              <p:cNvPr id="126" name="Rectangle 125"/>
              <p:cNvSpPr/>
              <p:nvPr/>
            </p:nvSpPr>
            <p:spPr>
              <a:xfrm>
                <a:off x="1768054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7" name="Rectangle 126"/>
              <p:cNvSpPr/>
              <p:nvPr/>
            </p:nvSpPr>
            <p:spPr>
              <a:xfrm>
                <a:off x="1768054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8" name="Rectangle 127"/>
              <p:cNvSpPr/>
              <p:nvPr/>
            </p:nvSpPr>
            <p:spPr>
              <a:xfrm>
                <a:off x="1768054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/>
              <p:cNvSpPr/>
              <p:nvPr/>
            </p:nvSpPr>
            <p:spPr>
              <a:xfrm>
                <a:off x="1768054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/>
              <p:cNvSpPr/>
              <p:nvPr/>
            </p:nvSpPr>
            <p:spPr>
              <a:xfrm>
                <a:off x="1768054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/>
              <p:cNvSpPr/>
              <p:nvPr/>
            </p:nvSpPr>
            <p:spPr>
              <a:xfrm>
                <a:off x="1768054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/>
              <p:cNvSpPr/>
              <p:nvPr/>
            </p:nvSpPr>
            <p:spPr>
              <a:xfrm>
                <a:off x="1768054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/>
              <p:cNvSpPr/>
              <p:nvPr/>
            </p:nvSpPr>
            <p:spPr>
              <a:xfrm>
                <a:off x="1768054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4" name="Rectangle 133"/>
              <p:cNvSpPr/>
              <p:nvPr/>
            </p:nvSpPr>
            <p:spPr>
              <a:xfrm>
                <a:off x="1768054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Rectangle 134"/>
              <p:cNvSpPr/>
              <p:nvPr/>
            </p:nvSpPr>
            <p:spPr>
              <a:xfrm>
                <a:off x="1768054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51" name="Group 150"/>
            <p:cNvGrpSpPr/>
            <p:nvPr/>
          </p:nvGrpSpPr>
          <p:grpSpPr>
            <a:xfrm>
              <a:off x="1962797" y="2614983"/>
              <a:ext cx="180000" cy="1919381"/>
              <a:chOff x="1573126" y="2614983"/>
              <a:chExt cx="180000" cy="1919381"/>
            </a:xfrm>
            <a:grpFill/>
          </p:grpSpPr>
          <p:sp>
            <p:nvSpPr>
              <p:cNvPr id="152" name="Rectangle 151"/>
              <p:cNvSpPr/>
              <p:nvPr/>
            </p:nvSpPr>
            <p:spPr>
              <a:xfrm>
                <a:off x="1573126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3" name="Rectangle 152"/>
              <p:cNvSpPr/>
              <p:nvPr/>
            </p:nvSpPr>
            <p:spPr>
              <a:xfrm>
                <a:off x="1573126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4" name="Rectangle 153"/>
              <p:cNvSpPr/>
              <p:nvPr/>
            </p:nvSpPr>
            <p:spPr>
              <a:xfrm>
                <a:off x="1573126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Rectangle 154"/>
              <p:cNvSpPr/>
              <p:nvPr/>
            </p:nvSpPr>
            <p:spPr>
              <a:xfrm>
                <a:off x="1573126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Rectangle 155"/>
              <p:cNvSpPr/>
              <p:nvPr/>
            </p:nvSpPr>
            <p:spPr>
              <a:xfrm>
                <a:off x="1573126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7" name="Rectangle 156"/>
              <p:cNvSpPr/>
              <p:nvPr/>
            </p:nvSpPr>
            <p:spPr>
              <a:xfrm>
                <a:off x="1573126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Rectangle 157"/>
              <p:cNvSpPr/>
              <p:nvPr/>
            </p:nvSpPr>
            <p:spPr>
              <a:xfrm>
                <a:off x="1573126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Rectangle 158"/>
              <p:cNvSpPr/>
              <p:nvPr/>
            </p:nvSpPr>
            <p:spPr>
              <a:xfrm>
                <a:off x="1573126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0" name="Rectangle 159"/>
              <p:cNvSpPr/>
              <p:nvPr/>
            </p:nvSpPr>
            <p:spPr>
              <a:xfrm>
                <a:off x="1573126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1" name="Rectangle 160"/>
              <p:cNvSpPr/>
              <p:nvPr/>
            </p:nvSpPr>
            <p:spPr>
              <a:xfrm>
                <a:off x="1573126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3" name="Group 172"/>
            <p:cNvGrpSpPr/>
            <p:nvPr/>
          </p:nvGrpSpPr>
          <p:grpSpPr>
            <a:xfrm>
              <a:off x="2157332" y="2614983"/>
              <a:ext cx="180000" cy="1919381"/>
              <a:chOff x="1184657" y="2614983"/>
              <a:chExt cx="180000" cy="1919381"/>
            </a:xfrm>
            <a:grpFill/>
          </p:grpSpPr>
          <p:sp>
            <p:nvSpPr>
              <p:cNvPr id="174" name="Rectangle 173"/>
              <p:cNvSpPr/>
              <p:nvPr/>
            </p:nvSpPr>
            <p:spPr>
              <a:xfrm>
                <a:off x="1184657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5" name="Rectangle 174"/>
              <p:cNvSpPr/>
              <p:nvPr/>
            </p:nvSpPr>
            <p:spPr>
              <a:xfrm>
                <a:off x="1184657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Rectangle 175"/>
              <p:cNvSpPr/>
              <p:nvPr/>
            </p:nvSpPr>
            <p:spPr>
              <a:xfrm>
                <a:off x="1184657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7" name="Rectangle 176"/>
              <p:cNvSpPr/>
              <p:nvPr/>
            </p:nvSpPr>
            <p:spPr>
              <a:xfrm>
                <a:off x="1184657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8" name="Rectangle 177"/>
              <p:cNvSpPr/>
              <p:nvPr/>
            </p:nvSpPr>
            <p:spPr>
              <a:xfrm>
                <a:off x="1184657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9" name="Rectangle 178"/>
              <p:cNvSpPr/>
              <p:nvPr/>
            </p:nvSpPr>
            <p:spPr>
              <a:xfrm>
                <a:off x="1184657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Rectangle 179"/>
              <p:cNvSpPr/>
              <p:nvPr/>
            </p:nvSpPr>
            <p:spPr>
              <a:xfrm>
                <a:off x="1184657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1" name="Rectangle 180"/>
              <p:cNvSpPr/>
              <p:nvPr/>
            </p:nvSpPr>
            <p:spPr>
              <a:xfrm>
                <a:off x="1184657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Rectangle 181"/>
              <p:cNvSpPr/>
              <p:nvPr/>
            </p:nvSpPr>
            <p:spPr>
              <a:xfrm>
                <a:off x="1184657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Rectangle 182"/>
              <p:cNvSpPr/>
              <p:nvPr/>
            </p:nvSpPr>
            <p:spPr>
              <a:xfrm>
                <a:off x="1184657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84" name="Group 183"/>
            <p:cNvGrpSpPr/>
            <p:nvPr/>
          </p:nvGrpSpPr>
          <p:grpSpPr>
            <a:xfrm>
              <a:off x="2351867" y="2614983"/>
              <a:ext cx="180000" cy="1919381"/>
              <a:chOff x="1379585" y="2614983"/>
              <a:chExt cx="180000" cy="1919381"/>
            </a:xfrm>
            <a:grpFill/>
          </p:grpSpPr>
          <p:sp>
            <p:nvSpPr>
              <p:cNvPr id="185" name="Rectangle 184"/>
              <p:cNvSpPr/>
              <p:nvPr/>
            </p:nvSpPr>
            <p:spPr>
              <a:xfrm>
                <a:off x="1379585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6" name="Rectangle 185"/>
              <p:cNvSpPr/>
              <p:nvPr/>
            </p:nvSpPr>
            <p:spPr>
              <a:xfrm>
                <a:off x="1379585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Rectangle 186"/>
              <p:cNvSpPr/>
              <p:nvPr/>
            </p:nvSpPr>
            <p:spPr>
              <a:xfrm>
                <a:off x="1379585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8" name="Rectangle 187"/>
              <p:cNvSpPr/>
              <p:nvPr/>
            </p:nvSpPr>
            <p:spPr>
              <a:xfrm>
                <a:off x="1379585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9" name="Rectangle 188"/>
              <p:cNvSpPr/>
              <p:nvPr/>
            </p:nvSpPr>
            <p:spPr>
              <a:xfrm>
                <a:off x="1379585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0" name="Rectangle 189"/>
              <p:cNvSpPr/>
              <p:nvPr/>
            </p:nvSpPr>
            <p:spPr>
              <a:xfrm>
                <a:off x="1379585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1" name="Rectangle 190"/>
              <p:cNvSpPr/>
              <p:nvPr/>
            </p:nvSpPr>
            <p:spPr>
              <a:xfrm>
                <a:off x="1379585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Rectangle 191"/>
              <p:cNvSpPr/>
              <p:nvPr/>
            </p:nvSpPr>
            <p:spPr>
              <a:xfrm>
                <a:off x="1379585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1379585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1379585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5" name="Group 194"/>
            <p:cNvGrpSpPr/>
            <p:nvPr/>
          </p:nvGrpSpPr>
          <p:grpSpPr>
            <a:xfrm>
              <a:off x="2546402" y="2614983"/>
              <a:ext cx="180000" cy="1919381"/>
              <a:chOff x="1573126" y="2614983"/>
              <a:chExt cx="180000" cy="1919381"/>
            </a:xfrm>
            <a:grpFill/>
          </p:grpSpPr>
          <p:sp>
            <p:nvSpPr>
              <p:cNvPr id="196" name="Rectangle 195"/>
              <p:cNvSpPr/>
              <p:nvPr/>
            </p:nvSpPr>
            <p:spPr>
              <a:xfrm>
                <a:off x="1573126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7" name="Rectangle 196"/>
              <p:cNvSpPr/>
              <p:nvPr/>
            </p:nvSpPr>
            <p:spPr>
              <a:xfrm>
                <a:off x="1573126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8" name="Rectangle 197"/>
              <p:cNvSpPr/>
              <p:nvPr/>
            </p:nvSpPr>
            <p:spPr>
              <a:xfrm>
                <a:off x="1573126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9" name="Rectangle 198"/>
              <p:cNvSpPr/>
              <p:nvPr/>
            </p:nvSpPr>
            <p:spPr>
              <a:xfrm>
                <a:off x="1573126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1573126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1" name="Rectangle 200"/>
              <p:cNvSpPr/>
              <p:nvPr/>
            </p:nvSpPr>
            <p:spPr>
              <a:xfrm>
                <a:off x="1573126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2" name="Rectangle 201"/>
              <p:cNvSpPr/>
              <p:nvPr/>
            </p:nvSpPr>
            <p:spPr>
              <a:xfrm>
                <a:off x="1573126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3" name="Rectangle 202"/>
              <p:cNvSpPr/>
              <p:nvPr/>
            </p:nvSpPr>
            <p:spPr>
              <a:xfrm>
                <a:off x="1573126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Rectangle 203"/>
              <p:cNvSpPr/>
              <p:nvPr/>
            </p:nvSpPr>
            <p:spPr>
              <a:xfrm>
                <a:off x="1573126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Rectangle 204"/>
              <p:cNvSpPr/>
              <p:nvPr/>
            </p:nvSpPr>
            <p:spPr>
              <a:xfrm>
                <a:off x="1573126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>
              <a:off x="2740937" y="2614983"/>
              <a:ext cx="180000" cy="1919381"/>
              <a:chOff x="1768054" y="2614983"/>
              <a:chExt cx="180000" cy="1919381"/>
            </a:xfrm>
            <a:grpFill/>
          </p:grpSpPr>
          <p:sp>
            <p:nvSpPr>
              <p:cNvPr id="207" name="Rectangle 206"/>
              <p:cNvSpPr/>
              <p:nvPr/>
            </p:nvSpPr>
            <p:spPr>
              <a:xfrm>
                <a:off x="1768054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8" name="Rectangle 207"/>
              <p:cNvSpPr/>
              <p:nvPr/>
            </p:nvSpPr>
            <p:spPr>
              <a:xfrm>
                <a:off x="1768054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9" name="Rectangle 208"/>
              <p:cNvSpPr/>
              <p:nvPr/>
            </p:nvSpPr>
            <p:spPr>
              <a:xfrm>
                <a:off x="1768054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0" name="Rectangle 209"/>
              <p:cNvSpPr/>
              <p:nvPr/>
            </p:nvSpPr>
            <p:spPr>
              <a:xfrm>
                <a:off x="1768054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1" name="Rectangle 210"/>
              <p:cNvSpPr/>
              <p:nvPr/>
            </p:nvSpPr>
            <p:spPr>
              <a:xfrm>
                <a:off x="1768054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2" name="Rectangle 211"/>
              <p:cNvSpPr/>
              <p:nvPr/>
            </p:nvSpPr>
            <p:spPr>
              <a:xfrm>
                <a:off x="1768054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3" name="Rectangle 212"/>
              <p:cNvSpPr/>
              <p:nvPr/>
            </p:nvSpPr>
            <p:spPr>
              <a:xfrm>
                <a:off x="1768054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4" name="Rectangle 213"/>
              <p:cNvSpPr/>
              <p:nvPr/>
            </p:nvSpPr>
            <p:spPr>
              <a:xfrm>
                <a:off x="1768054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5" name="Rectangle 214"/>
              <p:cNvSpPr/>
              <p:nvPr/>
            </p:nvSpPr>
            <p:spPr>
              <a:xfrm>
                <a:off x="1768054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6" name="Rectangle 215"/>
              <p:cNvSpPr/>
              <p:nvPr/>
            </p:nvSpPr>
            <p:spPr>
              <a:xfrm>
                <a:off x="1768054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7" name="Group 216"/>
            <p:cNvGrpSpPr/>
            <p:nvPr/>
          </p:nvGrpSpPr>
          <p:grpSpPr>
            <a:xfrm>
              <a:off x="2935472" y="2614983"/>
              <a:ext cx="180000" cy="1919381"/>
              <a:chOff x="1573126" y="2614983"/>
              <a:chExt cx="180000" cy="1919381"/>
            </a:xfrm>
            <a:grpFill/>
          </p:grpSpPr>
          <p:sp>
            <p:nvSpPr>
              <p:cNvPr id="218" name="Rectangle 217"/>
              <p:cNvSpPr/>
              <p:nvPr/>
            </p:nvSpPr>
            <p:spPr>
              <a:xfrm>
                <a:off x="1573126" y="2614983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Rectangle 218"/>
              <p:cNvSpPr/>
              <p:nvPr/>
            </p:nvSpPr>
            <p:spPr>
              <a:xfrm>
                <a:off x="1573126" y="2808286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0" name="Rectangle 219"/>
              <p:cNvSpPr/>
              <p:nvPr/>
            </p:nvSpPr>
            <p:spPr>
              <a:xfrm>
                <a:off x="1573126" y="3001589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Rectangle 220"/>
              <p:cNvSpPr/>
              <p:nvPr/>
            </p:nvSpPr>
            <p:spPr>
              <a:xfrm>
                <a:off x="1573126" y="319489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Rectangle 221"/>
              <p:cNvSpPr/>
              <p:nvPr/>
            </p:nvSpPr>
            <p:spPr>
              <a:xfrm>
                <a:off x="1573126" y="3388195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3" name="Rectangle 222"/>
              <p:cNvSpPr/>
              <p:nvPr/>
            </p:nvSpPr>
            <p:spPr>
              <a:xfrm>
                <a:off x="1573126" y="3581498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4" name="Rectangle 223"/>
              <p:cNvSpPr/>
              <p:nvPr/>
            </p:nvSpPr>
            <p:spPr>
              <a:xfrm>
                <a:off x="1573126" y="3774801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Rectangle 224"/>
              <p:cNvSpPr/>
              <p:nvPr/>
            </p:nvSpPr>
            <p:spPr>
              <a:xfrm>
                <a:off x="1573126" y="3968104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Rectangle 225"/>
              <p:cNvSpPr/>
              <p:nvPr/>
            </p:nvSpPr>
            <p:spPr>
              <a:xfrm>
                <a:off x="1573126" y="4161407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Rectangle 226"/>
              <p:cNvSpPr/>
              <p:nvPr/>
            </p:nvSpPr>
            <p:spPr>
              <a:xfrm>
                <a:off x="1573126" y="4354712"/>
                <a:ext cx="18000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68" name="Group 167"/>
          <p:cNvGrpSpPr/>
          <p:nvPr/>
        </p:nvGrpSpPr>
        <p:grpSpPr>
          <a:xfrm>
            <a:off x="6475221" y="2791283"/>
            <a:ext cx="917250" cy="876829"/>
            <a:chOff x="6744552" y="2709802"/>
            <a:chExt cx="917250" cy="876829"/>
          </a:xfrm>
        </p:grpSpPr>
        <p:sp>
          <p:nvSpPr>
            <p:cNvPr id="169" name="Rectangle 168"/>
            <p:cNvSpPr/>
            <p:nvPr/>
          </p:nvSpPr>
          <p:spPr>
            <a:xfrm>
              <a:off x="674455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674455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1" name="Rectangle 170"/>
            <p:cNvSpPr/>
            <p:nvPr/>
          </p:nvSpPr>
          <p:spPr>
            <a:xfrm>
              <a:off x="674455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6" name="Rectangle 235"/>
            <p:cNvSpPr/>
            <p:nvPr/>
          </p:nvSpPr>
          <p:spPr>
            <a:xfrm>
              <a:off x="727953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8" name="Rectangle 237"/>
            <p:cNvSpPr/>
            <p:nvPr/>
          </p:nvSpPr>
          <p:spPr>
            <a:xfrm>
              <a:off x="727953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9" name="Rectangle 238"/>
            <p:cNvSpPr/>
            <p:nvPr/>
          </p:nvSpPr>
          <p:spPr>
            <a:xfrm>
              <a:off x="727953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07091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7" name="Table 6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601110"/>
              </p:ext>
            </p:extLst>
          </p:nvPr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492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37028" y="2601160"/>
            <a:ext cx="2102089" cy="2099498"/>
            <a:chOff x="1137028" y="2709803"/>
            <a:chExt cx="2102089" cy="2099498"/>
          </a:xfrm>
        </p:grpSpPr>
        <p:grpSp>
          <p:nvGrpSpPr>
            <p:cNvPr id="228" name="Group 227"/>
            <p:cNvGrpSpPr/>
            <p:nvPr/>
          </p:nvGrpSpPr>
          <p:grpSpPr>
            <a:xfrm>
              <a:off x="1137028" y="2709803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39" name="Group 138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6" name="Rectangle 6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" name="Rectangle 9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" name="Rectangle 9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" name="Rectangle 10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" name="Rectangle 10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" name="Rectangle 10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8" name="Group 137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6" name="Rectangle 10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" name="Rectangle 10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" name="Rectangle 10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" name="Rectangle 11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" name="Rectangle 1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" name="Rectangle 1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" name="Rectangle 1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" name="Rectangle 1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" name="Rectangle 1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" name="Rectangle 1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" name="Rectangle 1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" name="Rectangle 1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" name="Rectangle 1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6" name="Rectangle 1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" name="Rectangle 1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" name="Rectangle 1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" name="Rectangle 1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" name="Rectangle 1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1" name="Rectangle 1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2" name="Rectangle 1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3" name="Rectangle 1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4" name="Rectangle 1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5" name="Rectangle 1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1" name="Group 150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52" name="Rectangle 1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3" name="Rectangle 1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4" name="Rectangle 1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5" name="Rectangle 1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6" name="Rectangle 1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7" name="Rectangle 1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8" name="Rectangle 1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9" name="Rectangle 1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0" name="Rectangle 1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1" name="Rectangle 1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3" name="Group 172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74" name="Rectangle 1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5" name="Rectangle 1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6" name="Rectangle 1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7" name="Rectangle 1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8" name="Rectangle 1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9" name="Rectangle 1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0" name="Rectangle 1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1" name="Rectangle 1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2" name="Rectangle 1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3" name="Rectangle 1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85" name="Rectangle 1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6" name="Rectangle 1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7" name="Rectangle 1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8" name="Rectangle 1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9" name="Rectangle 1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0" name="Rectangle 1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1" name="Rectangle 1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2" name="Rectangle 1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3" name="Rectangle 1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4" name="Rectangle 1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5" name="Group 194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96" name="Rectangle 19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7" name="Rectangle 19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8" name="Rectangle 19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9" name="Rectangle 19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Rectangle 20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2" name="Rectangle 20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3" name="Rectangle 20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4" name="Rectangle 20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5" name="Rectangle 20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06" name="Group 205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07" name="Rectangle 206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8" name="Rectangle 207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9" name="Rectangle 208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0" name="Rectangle 209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1" name="Rectangle 210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2" name="Rectangle 211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3" name="Rectangle 212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4" name="Rectangle 213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5" name="Rectangle 214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6" name="Rectangle 215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17" name="Group 216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18" name="Rectangle 217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9" name="Rectangle 218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0" name="Rectangle 219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1" name="Rectangle 220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2" name="Rectangle 221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3" name="Rectangle 222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4" name="Rectangle 223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5" name="Rectangle 224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6" name="Rectangle 225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7" name="Rectangle 226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69" name="Group 168"/>
            <p:cNvGrpSpPr/>
            <p:nvPr/>
          </p:nvGrpSpPr>
          <p:grpSpPr>
            <a:xfrm>
              <a:off x="2280367" y="2709803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70" name="Group 169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34" name="Rectangle 33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5" name="Rectangle 33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6" name="Rectangle 33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7" name="Rectangle 33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8" name="Rectangle 33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9" name="Rectangle 33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0" name="Rectangle 33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1" name="Rectangle 34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2" name="Rectangle 34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3" name="Rectangle 34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1" name="Group 170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24" name="Rectangle 32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5" name="Rectangle 32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6" name="Rectangle 32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7" name="Rectangle 32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8" name="Rectangle 32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9" name="Rectangle 32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0" name="Rectangle 32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1" name="Rectangle 33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2" name="Rectangle 33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3" name="Rectangle 33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2" name="Group 171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14" name="Rectangle 31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5" name="Rectangle 31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6" name="Rectangle 31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7" name="Rectangle 31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8" name="Rectangle 31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9" name="Rectangle 31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0" name="Rectangle 31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1" name="Rectangle 32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2" name="Rectangle 32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3" name="Rectangle 32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6" name="Group 2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04" name="Rectangle 30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5" name="Rectangle 30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6" name="Rectangle 30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7" name="Rectangle 30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8" name="Rectangle 30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9" name="Rectangle 30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0" name="Rectangle 30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1" name="Rectangle 31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2" name="Rectangle 31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3" name="Rectangle 31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8" name="Group 23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94" name="Rectangle 29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5" name="Rectangle 29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6" name="Rectangle 29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7" name="Rectangle 29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8" name="Rectangle 29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9" name="Rectangle 29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0" name="Rectangle 29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1" name="Rectangle 30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2" name="Rectangle 30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3" name="Rectangle 30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9" name="Group 23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284" name="Rectangle 28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5" name="Rectangle 28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6" name="Rectangle 28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7" name="Rectangle 28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8" name="Rectangle 28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9" name="Rectangle 28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0" name="Rectangle 28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1" name="Rectangle 29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2" name="Rectangle 29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3" name="Rectangle 29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0" name="Group 23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274" name="Rectangle 27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5" name="Rectangle 27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6" name="Rectangle 27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7" name="Rectangle 27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8" name="Rectangle 27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9" name="Rectangle 27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0" name="Rectangle 27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1" name="Rectangle 28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2" name="Rectangle 28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3" name="Rectangle 28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1" name="Group 24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64" name="Rectangle 26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5" name="Rectangle 26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6" name="Rectangle 26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7" name="Rectangle 26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8" name="Rectangle 26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9" name="Rectangle 26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0" name="Rectangle 26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1" name="Rectangle 27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2" name="Rectangle 27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3" name="Rectangle 27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2" name="Group 24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54" name="Rectangle 25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5" name="Rectangle 25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6" name="Rectangle 25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7" name="Rectangle 25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8" name="Rectangle 25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9" name="Rectangle 25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0" name="Rectangle 25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1" name="Rectangle 26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2" name="Rectangle 26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3" name="Rectangle 26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3" name="Group 24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44" name="Rectangle 24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5" name="Rectangle 24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6" name="Rectangle 24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7" name="Rectangle 24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8" name="Rectangle 24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9" name="Rectangle 24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0" name="Rectangle 24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1" name="Rectangle 25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2" name="Rectangle 25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3" name="Rectangle 25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44" name="Group 343"/>
            <p:cNvGrpSpPr/>
            <p:nvPr/>
          </p:nvGrpSpPr>
          <p:grpSpPr>
            <a:xfrm>
              <a:off x="1137028" y="3856229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345" name="Group 34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45" name="Rectangle 44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6" name="Rectangle 44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7" name="Rectangle 44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8" name="Rectangle 44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0" name="Rectangle 44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1" name="Rectangle 45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2" name="Rectangle 45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3" name="Rectangle 45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4" name="Rectangle 45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6" name="Group 34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35" name="Rectangle 43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6" name="Rectangle 43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7" name="Rectangle 43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8" name="Rectangle 43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9" name="Rectangle 43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0" name="Rectangle 43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1" name="Rectangle 44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2" name="Rectangle 44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3" name="Rectangle 44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4" name="Rectangle 44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7" name="Group 34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25" name="Rectangle 42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6" name="Rectangle 42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7" name="Rectangle 42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8" name="Rectangle 42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9" name="Rectangle 42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0" name="Rectangle 42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1" name="Rectangle 43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2" name="Rectangle 43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3" name="Rectangle 43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4" name="Rectangle 43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8" name="Group 34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15" name="Rectangle 41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6" name="Rectangle 41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7" name="Rectangle 41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8" name="Rectangle 41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9" name="Rectangle 41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0" name="Rectangle 41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1" name="Rectangle 42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2" name="Rectangle 42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4" name="Rectangle 42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9" name="Group 34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05" name="Rectangle 40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6" name="Rectangle 40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7" name="Rectangle 40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8" name="Rectangle 40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9" name="Rectangle 40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0" name="Rectangle 40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1" name="Rectangle 41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2" name="Rectangle 41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3" name="Rectangle 41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4" name="Rectangle 41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0" name="Group 34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95" name="Rectangle 39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6" name="Rectangle 39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8" name="Rectangle 39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9" name="Rectangle 39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0" name="Rectangle 39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1" name="Rectangle 40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2" name="Rectangle 40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3" name="Rectangle 40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4" name="Rectangle 40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1" name="Group 35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85" name="Rectangle 3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6" name="Rectangle 3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7" name="Rectangle 3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8" name="Rectangle 3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9" name="Rectangle 3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0" name="Rectangle 3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1" name="Rectangle 3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2" name="Rectangle 3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3" name="Rectangle 3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4" name="Rectangle 3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2" name="Group 35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75" name="Rectangle 37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6" name="Rectangle 37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7" name="Rectangle 37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8" name="Rectangle 37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9" name="Rectangle 37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0" name="Rectangle 37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1" name="Rectangle 38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2" name="Rectangle 38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3" name="Rectangle 38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4" name="Rectangle 38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3" name="Group 35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65" name="Rectangle 36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6" name="Rectangle 36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7" name="Rectangle 36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8" name="Rectangle 36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9" name="Rectangle 36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0" name="Rectangle 36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1" name="Rectangle 37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2" name="Rectangle 37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3" name="Rectangle 37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4" name="Rectangle 37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4" name="Group 35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55" name="Rectangle 35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6" name="Rectangle 35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7" name="Rectangle 35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8" name="Rectangle 35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9" name="Rectangle 35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0" name="Rectangle 35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1" name="Rectangle 36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2" name="Rectangle 36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3" name="Rectangle 36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4" name="Rectangle 36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455" name="Group 454"/>
            <p:cNvGrpSpPr/>
            <p:nvPr/>
          </p:nvGrpSpPr>
          <p:grpSpPr>
            <a:xfrm>
              <a:off x="2280367" y="3856229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456" name="Group 455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56" name="Rectangle 55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7" name="Rectangle 55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8" name="Rectangle 55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9" name="Rectangle 55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0" name="Rectangle 55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1" name="Rectangle 56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2" name="Rectangle 56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3" name="Rectangle 56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4" name="Rectangle 56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5" name="Rectangle 56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7" name="Group 456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46" name="Rectangle 54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7" name="Rectangle 54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8" name="Rectangle 54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9" name="Rectangle 54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0" name="Rectangle 54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1" name="Rectangle 55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2" name="Rectangle 55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3" name="Rectangle 55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4" name="Rectangle 55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5" name="Rectangle 55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8" name="Group 457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36" name="Rectangle 53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7" name="Rectangle 53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8" name="Rectangle 53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9" name="Rectangle 53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0" name="Rectangle 53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1" name="Rectangle 54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2" name="Rectangle 54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3" name="Rectangle 54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4" name="Rectangle 54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5" name="Rectangle 54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9" name="Group 458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26" name="Rectangle 5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7" name="Rectangle 5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8" name="Rectangle 5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9" name="Rectangle 5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0" name="Rectangle 5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1" name="Rectangle 5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2" name="Rectangle 5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3" name="Rectangle 5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4" name="Rectangle 5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5" name="Rectangle 5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0" name="Group 459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16" name="Rectangle 5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7" name="Rectangle 5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8" name="Rectangle 5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9" name="Rectangle 5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0" name="Rectangle 5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1" name="Rectangle 5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2" name="Rectangle 5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3" name="Rectangle 5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4" name="Rectangle 5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5" name="Rectangle 5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1" name="Group 460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06" name="Rectangle 50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7" name="Rectangle 50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8" name="Rectangle 50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9" name="Rectangle 50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0" name="Rectangle 50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1" name="Rectangle 51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2" name="Rectangle 51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3" name="Rectangle 51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4" name="Rectangle 51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5" name="Rectangle 51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2" name="Group 461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96" name="Rectangle 49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7" name="Rectangle 49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8" name="Rectangle 49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9" name="Rectangle 49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0" name="Rectangle 49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1" name="Rectangle 50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2" name="Rectangle 50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3" name="Rectangle 50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4" name="Rectangle 50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5" name="Rectangle 50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3" name="Group 462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86" name="Rectangle 48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7" name="Rectangle 48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8" name="Rectangle 48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9" name="Rectangle 48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0" name="Rectangle 48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1" name="Rectangle 49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2" name="Rectangle 49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3" name="Rectangle 49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4" name="Rectangle 49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5" name="Rectangle 49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4" name="Group 463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76" name="Rectangle 47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7" name="Rectangle 47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8" name="Rectangle 47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9" name="Rectangle 47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0" name="Rectangle 47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1" name="Rectangle 48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2" name="Rectangle 48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3" name="Rectangle 48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4" name="Rectangle 48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5" name="Rectangle 48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5" name="Group 464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66" name="Rectangle 46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7" name="Rectangle 46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8" name="Rectangle 46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9" name="Rectangle 46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0" name="Rectangle 46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1" name="Rectangle 47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2" name="Rectangle 47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3" name="Rectangle 47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4" name="Rectangle 47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5" name="Rectangle 47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4" name="Group 3"/>
          <p:cNvGrpSpPr/>
          <p:nvPr/>
        </p:nvGrpSpPr>
        <p:grpSpPr>
          <a:xfrm>
            <a:off x="3936422" y="2601160"/>
            <a:ext cx="1291101" cy="2291200"/>
            <a:chOff x="3936422" y="2709803"/>
            <a:chExt cx="1291101" cy="2291200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3936422" y="2709803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0" name="Rectangle 9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66" name="Group 565"/>
            <p:cNvGrpSpPr/>
            <p:nvPr/>
          </p:nvGrpSpPr>
          <p:grpSpPr>
            <a:xfrm flipH="1">
              <a:off x="4206840" y="2709803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567" name="Rectangle 56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8" name="Rectangle 56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9" name="Rectangle 56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0" name="Rectangle 56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1" name="Rectangle 57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2" name="Rectangle 57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3" name="Rectangle 57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4" name="Rectangle 57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5" name="Rectangle 57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6" name="Rectangle 57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77" name="Group 576"/>
            <p:cNvGrpSpPr/>
            <p:nvPr/>
          </p:nvGrpSpPr>
          <p:grpSpPr>
            <a:xfrm flipH="1">
              <a:off x="4477258" y="2709803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578" name="Rectangle 577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9" name="Rectangle 578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0" name="Rectangle 579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1" name="Rectangle 580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2" name="Rectangle 581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3" name="Rectangle 582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4" name="Rectangle 583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5" name="Rectangle 584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6" name="Rectangle 585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7" name="Rectangle 586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88" name="Group 587"/>
            <p:cNvGrpSpPr/>
            <p:nvPr/>
          </p:nvGrpSpPr>
          <p:grpSpPr>
            <a:xfrm flipH="1">
              <a:off x="5018094" y="2709803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589" name="Rectangle 588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0" name="Rectangle 589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1" name="Rectangle 590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2" name="Rectangle 591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3" name="Rectangle 592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4" name="Rectangle 593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5" name="Rectangle 594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6" name="Rectangle 595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7" name="Rectangle 596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8" name="Rectangle 597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99" name="Group 598"/>
            <p:cNvGrpSpPr/>
            <p:nvPr/>
          </p:nvGrpSpPr>
          <p:grpSpPr>
            <a:xfrm flipH="1">
              <a:off x="4057409" y="3949198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00" name="Rectangle 599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1" name="Rectangle 600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2" name="Rectangle 601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3" name="Rectangle 602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4" name="Rectangle 603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5" name="Rectangle 604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6" name="Rectangle 605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7" name="Rectangle 606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8" name="Rectangle 607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9" name="Rectangle 608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10" name="Group 609"/>
            <p:cNvGrpSpPr/>
            <p:nvPr/>
          </p:nvGrpSpPr>
          <p:grpSpPr>
            <a:xfrm flipH="1">
              <a:off x="4598243" y="3949198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11" name="Rectangle 610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2" name="Rectangle 611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3" name="Rectangle 612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4" name="Rectangle 613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5" name="Rectangle 614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6" name="Rectangle 615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7" name="Rectangle 616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8" name="Rectangle 617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9" name="Rectangle 618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0" name="Rectangle 619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21" name="Group 620"/>
            <p:cNvGrpSpPr/>
            <p:nvPr/>
          </p:nvGrpSpPr>
          <p:grpSpPr>
            <a:xfrm flipH="1">
              <a:off x="4747676" y="2709803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22" name="Rectangle 621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3" name="Rectangle 622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4" name="Rectangle 623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5" name="Rectangle 624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6" name="Rectangle 625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7" name="Rectangle 626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8" name="Rectangle 627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9" name="Rectangle 628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0" name="Rectangle 629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1" name="Rectangle 630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32" name="Group 631"/>
            <p:cNvGrpSpPr/>
            <p:nvPr/>
          </p:nvGrpSpPr>
          <p:grpSpPr>
            <a:xfrm flipH="1">
              <a:off x="4868661" y="3949198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33" name="Rectangle 632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4" name="Rectangle 633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5" name="Rectangle 634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6" name="Rectangle 635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7" name="Rectangle 636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8" name="Rectangle 637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9" name="Rectangle 638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0" name="Rectangle 639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1" name="Rectangle 640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2" name="Rectangle 641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43" name="Group 642"/>
            <p:cNvGrpSpPr/>
            <p:nvPr/>
          </p:nvGrpSpPr>
          <p:grpSpPr>
            <a:xfrm flipH="1">
              <a:off x="4327826" y="3949198"/>
              <a:ext cx="209429" cy="1051805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44" name="Rectangle 643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5" name="Rectangle 644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6" name="Rectangle 645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7" name="Rectangle 646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8" name="Rectangle 647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9" name="Rectangle 648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0" name="Rectangle 649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1" name="Rectangle 650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2" name="Rectangle 651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3" name="Rectangle 652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54" name="Group 653"/>
          <p:cNvGrpSpPr/>
          <p:nvPr/>
        </p:nvGrpSpPr>
        <p:grpSpPr>
          <a:xfrm>
            <a:off x="6475221" y="2601160"/>
            <a:ext cx="917250" cy="179652"/>
            <a:chOff x="6744552" y="2709802"/>
            <a:chExt cx="917250" cy="179652"/>
          </a:xfrm>
        </p:grpSpPr>
        <p:sp>
          <p:nvSpPr>
            <p:cNvPr id="655" name="Rectangle 654"/>
            <p:cNvSpPr/>
            <p:nvPr/>
          </p:nvSpPr>
          <p:spPr>
            <a:xfrm>
              <a:off x="674455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58" name="Rectangle 657"/>
            <p:cNvSpPr/>
            <p:nvPr/>
          </p:nvSpPr>
          <p:spPr>
            <a:xfrm>
              <a:off x="727953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0209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1" name="Table 8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531657"/>
              </p:ext>
            </p:extLst>
          </p:nvPr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628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213524" y="2506339"/>
            <a:ext cx="1967489" cy="2932381"/>
            <a:chOff x="1213524" y="2506339"/>
            <a:chExt cx="1967489" cy="2932381"/>
          </a:xfrm>
        </p:grpSpPr>
        <p:grpSp>
          <p:nvGrpSpPr>
            <p:cNvPr id="228" name="Group 227"/>
            <p:cNvGrpSpPr/>
            <p:nvPr/>
          </p:nvGrpSpPr>
          <p:grpSpPr>
            <a:xfrm>
              <a:off x="1213524" y="250633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39" name="Group 138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6" name="Rectangle 6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" name="Rectangle 9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" name="Rectangle 9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" name="Rectangle 10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" name="Rectangle 10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" name="Rectangle 10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8" name="Group 137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6" name="Rectangle 10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" name="Rectangle 10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" name="Rectangle 10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" name="Rectangle 11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" name="Rectangle 1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" name="Rectangle 1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" name="Rectangle 1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" name="Rectangle 1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" name="Rectangle 1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" name="Rectangle 1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" name="Rectangle 1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" name="Rectangle 1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" name="Rectangle 1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6" name="Rectangle 1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" name="Rectangle 1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" name="Rectangle 1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" name="Rectangle 1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" name="Rectangle 1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1" name="Rectangle 1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2" name="Rectangle 1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3" name="Rectangle 1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4" name="Rectangle 1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5" name="Rectangle 1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1" name="Group 150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52" name="Rectangle 1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3" name="Rectangle 1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4" name="Rectangle 1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5" name="Rectangle 1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6" name="Rectangle 1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7" name="Rectangle 1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8" name="Rectangle 1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9" name="Rectangle 1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0" name="Rectangle 1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1" name="Rectangle 1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3" name="Group 172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74" name="Rectangle 1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5" name="Rectangle 1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6" name="Rectangle 1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7" name="Rectangle 1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8" name="Rectangle 1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9" name="Rectangle 1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0" name="Rectangle 1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1" name="Rectangle 1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2" name="Rectangle 1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3" name="Rectangle 1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85" name="Rectangle 1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6" name="Rectangle 1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7" name="Rectangle 1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8" name="Rectangle 1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9" name="Rectangle 1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0" name="Rectangle 1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1" name="Rectangle 1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2" name="Rectangle 1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3" name="Rectangle 1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4" name="Rectangle 1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5" name="Group 194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96" name="Rectangle 19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7" name="Rectangle 19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8" name="Rectangle 19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9" name="Rectangle 19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Rectangle 20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2" name="Rectangle 20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3" name="Rectangle 20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4" name="Rectangle 20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5" name="Rectangle 20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06" name="Group 205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07" name="Rectangle 206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8" name="Rectangle 207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9" name="Rectangle 208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0" name="Rectangle 209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1" name="Rectangle 210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2" name="Rectangle 211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3" name="Rectangle 212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4" name="Rectangle 213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5" name="Rectangle 214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6" name="Rectangle 215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17" name="Group 216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18" name="Rectangle 217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9" name="Rectangle 218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0" name="Rectangle 219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1" name="Rectangle 220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2" name="Rectangle 221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3" name="Rectangle 222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4" name="Rectangle 223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5" name="Rectangle 224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6" name="Rectangle 225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7" name="Rectangle 226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69" name="Group 168"/>
            <p:cNvGrpSpPr/>
            <p:nvPr/>
          </p:nvGrpSpPr>
          <p:grpSpPr>
            <a:xfrm>
              <a:off x="2252855" y="250633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70" name="Group 169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34" name="Rectangle 33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5" name="Rectangle 33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6" name="Rectangle 33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7" name="Rectangle 33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8" name="Rectangle 33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9" name="Rectangle 33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0" name="Rectangle 33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1" name="Rectangle 34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2" name="Rectangle 34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3" name="Rectangle 34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1" name="Group 170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24" name="Rectangle 32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5" name="Rectangle 32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6" name="Rectangle 32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7" name="Rectangle 32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8" name="Rectangle 32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9" name="Rectangle 32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0" name="Rectangle 32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1" name="Rectangle 33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2" name="Rectangle 33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3" name="Rectangle 33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2" name="Group 171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14" name="Rectangle 31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5" name="Rectangle 31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6" name="Rectangle 31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7" name="Rectangle 31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8" name="Rectangle 31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9" name="Rectangle 31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0" name="Rectangle 31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1" name="Rectangle 32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2" name="Rectangle 32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3" name="Rectangle 32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6" name="Group 2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04" name="Rectangle 30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5" name="Rectangle 30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6" name="Rectangle 30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7" name="Rectangle 30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8" name="Rectangle 30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9" name="Rectangle 30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0" name="Rectangle 30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1" name="Rectangle 31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2" name="Rectangle 31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3" name="Rectangle 31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8" name="Group 23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94" name="Rectangle 29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5" name="Rectangle 29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6" name="Rectangle 29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7" name="Rectangle 29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8" name="Rectangle 29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9" name="Rectangle 29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0" name="Rectangle 29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1" name="Rectangle 30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2" name="Rectangle 30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3" name="Rectangle 30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9" name="Group 23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284" name="Rectangle 28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5" name="Rectangle 28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6" name="Rectangle 28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7" name="Rectangle 28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8" name="Rectangle 28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9" name="Rectangle 28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0" name="Rectangle 28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1" name="Rectangle 29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2" name="Rectangle 29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3" name="Rectangle 29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0" name="Group 23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274" name="Rectangle 27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5" name="Rectangle 27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6" name="Rectangle 27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7" name="Rectangle 27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8" name="Rectangle 27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9" name="Rectangle 27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0" name="Rectangle 27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1" name="Rectangle 28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2" name="Rectangle 28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3" name="Rectangle 28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1" name="Group 24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64" name="Rectangle 26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5" name="Rectangle 26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6" name="Rectangle 26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7" name="Rectangle 26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8" name="Rectangle 26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9" name="Rectangle 26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0" name="Rectangle 26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1" name="Rectangle 27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2" name="Rectangle 27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3" name="Rectangle 27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2" name="Group 24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54" name="Rectangle 25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5" name="Rectangle 25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6" name="Rectangle 25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7" name="Rectangle 25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8" name="Rectangle 25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9" name="Rectangle 25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0" name="Rectangle 25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1" name="Rectangle 26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2" name="Rectangle 26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3" name="Rectangle 26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3" name="Group 24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44" name="Rectangle 24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5" name="Rectangle 24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6" name="Rectangle 24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7" name="Rectangle 24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8" name="Rectangle 24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9" name="Rectangle 24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0" name="Rectangle 24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1" name="Rectangle 25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2" name="Rectangle 25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3" name="Rectangle 25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44" name="Group 343"/>
            <p:cNvGrpSpPr/>
            <p:nvPr/>
          </p:nvGrpSpPr>
          <p:grpSpPr>
            <a:xfrm>
              <a:off x="1213524" y="3521284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345" name="Group 34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45" name="Rectangle 44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6" name="Rectangle 44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7" name="Rectangle 44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8" name="Rectangle 44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0" name="Rectangle 44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1" name="Rectangle 45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2" name="Rectangle 45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3" name="Rectangle 45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4" name="Rectangle 45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6" name="Group 34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35" name="Rectangle 43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6" name="Rectangle 43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7" name="Rectangle 43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8" name="Rectangle 43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9" name="Rectangle 43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0" name="Rectangle 43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1" name="Rectangle 44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2" name="Rectangle 44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3" name="Rectangle 44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4" name="Rectangle 44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7" name="Group 34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25" name="Rectangle 42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6" name="Rectangle 42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7" name="Rectangle 42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8" name="Rectangle 42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9" name="Rectangle 42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0" name="Rectangle 42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1" name="Rectangle 43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2" name="Rectangle 43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3" name="Rectangle 43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4" name="Rectangle 43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8" name="Group 34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15" name="Rectangle 41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6" name="Rectangle 41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7" name="Rectangle 41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8" name="Rectangle 41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9" name="Rectangle 41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0" name="Rectangle 41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1" name="Rectangle 42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2" name="Rectangle 42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4" name="Rectangle 42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9" name="Group 34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05" name="Rectangle 40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6" name="Rectangle 40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7" name="Rectangle 40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8" name="Rectangle 40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9" name="Rectangle 40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0" name="Rectangle 40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1" name="Rectangle 41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2" name="Rectangle 41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3" name="Rectangle 41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4" name="Rectangle 41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0" name="Group 34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95" name="Rectangle 39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6" name="Rectangle 39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8" name="Rectangle 39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9" name="Rectangle 39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0" name="Rectangle 39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1" name="Rectangle 40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2" name="Rectangle 40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3" name="Rectangle 40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4" name="Rectangle 40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1" name="Group 35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85" name="Rectangle 3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6" name="Rectangle 3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7" name="Rectangle 3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8" name="Rectangle 3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9" name="Rectangle 3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0" name="Rectangle 3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1" name="Rectangle 3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2" name="Rectangle 3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3" name="Rectangle 3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4" name="Rectangle 3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2" name="Group 35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75" name="Rectangle 37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6" name="Rectangle 37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7" name="Rectangle 37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8" name="Rectangle 37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9" name="Rectangle 37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0" name="Rectangle 37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1" name="Rectangle 38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2" name="Rectangle 38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3" name="Rectangle 38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4" name="Rectangle 38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3" name="Group 35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65" name="Rectangle 36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6" name="Rectangle 36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7" name="Rectangle 36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8" name="Rectangle 36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9" name="Rectangle 36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0" name="Rectangle 36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1" name="Rectangle 37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2" name="Rectangle 37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3" name="Rectangle 37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4" name="Rectangle 37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4" name="Group 35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55" name="Rectangle 35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6" name="Rectangle 35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7" name="Rectangle 35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8" name="Rectangle 35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9" name="Rectangle 35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0" name="Rectangle 35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1" name="Rectangle 36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2" name="Rectangle 36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3" name="Rectangle 36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4" name="Rectangle 36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455" name="Group 454"/>
            <p:cNvGrpSpPr/>
            <p:nvPr/>
          </p:nvGrpSpPr>
          <p:grpSpPr>
            <a:xfrm>
              <a:off x="2252855" y="3521284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456" name="Group 455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56" name="Rectangle 55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7" name="Rectangle 55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8" name="Rectangle 55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9" name="Rectangle 55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0" name="Rectangle 55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1" name="Rectangle 56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2" name="Rectangle 56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3" name="Rectangle 56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4" name="Rectangle 56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5" name="Rectangle 56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7" name="Group 456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46" name="Rectangle 54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7" name="Rectangle 54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8" name="Rectangle 54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9" name="Rectangle 54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0" name="Rectangle 54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1" name="Rectangle 55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2" name="Rectangle 55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3" name="Rectangle 55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4" name="Rectangle 55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5" name="Rectangle 55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8" name="Group 457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36" name="Rectangle 53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7" name="Rectangle 53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8" name="Rectangle 53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9" name="Rectangle 53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0" name="Rectangle 53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1" name="Rectangle 54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2" name="Rectangle 54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3" name="Rectangle 54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4" name="Rectangle 54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5" name="Rectangle 54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9" name="Group 458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26" name="Rectangle 5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7" name="Rectangle 5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8" name="Rectangle 5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9" name="Rectangle 5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0" name="Rectangle 5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1" name="Rectangle 5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2" name="Rectangle 5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3" name="Rectangle 5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4" name="Rectangle 5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5" name="Rectangle 5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0" name="Group 459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16" name="Rectangle 5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7" name="Rectangle 5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8" name="Rectangle 5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9" name="Rectangle 5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0" name="Rectangle 5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1" name="Rectangle 5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2" name="Rectangle 5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3" name="Rectangle 5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4" name="Rectangle 5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5" name="Rectangle 5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1" name="Group 460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06" name="Rectangle 50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7" name="Rectangle 50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8" name="Rectangle 50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9" name="Rectangle 50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0" name="Rectangle 50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1" name="Rectangle 51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2" name="Rectangle 51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3" name="Rectangle 51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4" name="Rectangle 51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5" name="Rectangle 51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2" name="Group 461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96" name="Rectangle 49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7" name="Rectangle 49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8" name="Rectangle 49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9" name="Rectangle 49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0" name="Rectangle 49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1" name="Rectangle 50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2" name="Rectangle 50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3" name="Rectangle 50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4" name="Rectangle 50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5" name="Rectangle 50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3" name="Group 462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86" name="Rectangle 48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7" name="Rectangle 48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8" name="Rectangle 48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9" name="Rectangle 48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0" name="Rectangle 48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1" name="Rectangle 49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2" name="Rectangle 49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3" name="Rectangle 49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4" name="Rectangle 49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5" name="Rectangle 49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4" name="Group 463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76" name="Rectangle 47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7" name="Rectangle 47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8" name="Rectangle 47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9" name="Rectangle 47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0" name="Rectangle 47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1" name="Rectangle 48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2" name="Rectangle 48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3" name="Rectangle 48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4" name="Rectangle 48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5" name="Rectangle 48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5" name="Group 464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66" name="Rectangle 46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7" name="Rectangle 46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8" name="Rectangle 46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9" name="Rectangle 46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0" name="Rectangle 46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1" name="Rectangle 47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2" name="Rectangle 47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3" name="Rectangle 47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4" name="Rectangle 47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5" name="Rectangle 47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654" name="Group 653"/>
            <p:cNvGrpSpPr/>
            <p:nvPr/>
          </p:nvGrpSpPr>
          <p:grpSpPr>
            <a:xfrm>
              <a:off x="1213524" y="451605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55" name="Group 65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55" name="Rectangle 75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2" name="Rectangle 76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4" name="Rectangle 76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6" name="Group 65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45" name="Rectangle 74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2" name="Rectangle 75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4" name="Rectangle 75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7" name="Group 65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35" name="Rectangle 73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2" name="Rectangle 74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4" name="Rectangle 74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8" name="Group 65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25" name="Rectangle 72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6" name="Rectangle 72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7" name="Rectangle 72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8" name="Rectangle 72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9" name="Rectangle 72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0" name="Rectangle 72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1" name="Rectangle 73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2" name="Rectangle 73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3" name="Rectangle 73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4" name="Rectangle 73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9" name="Group 65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15" name="Rectangle 71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6" name="Rectangle 71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7" name="Rectangle 71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8" name="Rectangle 71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9" name="Rectangle 71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0" name="Rectangle 71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1" name="Rectangle 72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2" name="Rectangle 72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4" name="Rectangle 72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0" name="Group 65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05" name="Rectangle 70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2" name="Rectangle 71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3" name="Rectangle 71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4" name="Rectangle 71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1" name="Group 66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95" name="Rectangle 69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2" name="Rectangle 70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4" name="Rectangle 70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2" name="Group 66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85" name="Rectangle 68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6" name="Rectangle 68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7" name="Rectangle 68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8" name="Rectangle 68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9" name="Rectangle 68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0" name="Rectangle 68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1" name="Rectangle 69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2" name="Rectangle 69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4" name="Rectangle 69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3" name="Group 66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75" name="Rectangle 67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2" name="Rectangle 68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3" name="Rectangle 68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4" name="Rectangle 68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4" name="Group 66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65" name="Rectangle 66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2" name="Rectangle 67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4" name="Rectangle 67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765" name="Group 764"/>
            <p:cNvGrpSpPr/>
            <p:nvPr/>
          </p:nvGrpSpPr>
          <p:grpSpPr>
            <a:xfrm>
              <a:off x="2252855" y="451605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766" name="Group 765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866" name="Rectangle 86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7" name="Rectangle 86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8" name="Rectangle 86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9" name="Rectangle 86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0" name="Rectangle 86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1" name="Rectangle 87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2" name="Rectangle 87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3" name="Rectangle 87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4" name="Rectangle 87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5" name="Rectangle 87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67" name="Group 766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56" name="Rectangle 85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7" name="Rectangle 85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8" name="Rectangle 85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9" name="Rectangle 85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0" name="Rectangle 85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1" name="Rectangle 86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2" name="Rectangle 86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3" name="Rectangle 86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4" name="Rectangle 86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5" name="Rectangle 86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46" name="Rectangle 84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7" name="Rectangle 84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8" name="Rectangle 84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9" name="Rectangle 84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0" name="Rectangle 84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1" name="Rectangle 85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2" name="Rectangle 85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3" name="Rectangle 85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4" name="Rectangle 85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5" name="Rectangle 85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836" name="Rectangle 83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7" name="Rectangle 83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8" name="Rectangle 83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9" name="Rectangle 83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0" name="Rectangle 83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1" name="Rectangle 84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2" name="Rectangle 84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3" name="Rectangle 84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4" name="Rectangle 84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5" name="Rectangle 84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0" name="Group 769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26" name="Rectangle 82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7" name="Rectangle 82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8" name="Rectangle 82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9" name="Rectangle 82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0" name="Rectangle 82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1" name="Rectangle 83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2" name="Rectangle 83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3" name="Rectangle 83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4" name="Rectangle 83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5" name="Rectangle 83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1" name="Group 770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816" name="Rectangle 81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7" name="Rectangle 81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8" name="Rectangle 81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9" name="Rectangle 81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0" name="Rectangle 81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1" name="Rectangle 82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2" name="Rectangle 82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3" name="Rectangle 82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4" name="Rectangle 82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5" name="Rectangle 82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2" name="Group 771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06" name="Rectangle 80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7" name="Rectangle 80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8" name="Rectangle 80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9" name="Rectangle 80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0" name="Rectangle 80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1" name="Rectangle 81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2" name="Rectangle 81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3" name="Rectangle 81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4" name="Rectangle 81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5" name="Rectangle 81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3" name="Group 772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96" name="Rectangle 79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7" name="Rectangle 79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8" name="Rectangle 79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9" name="Rectangle 79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0" name="Rectangle 79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1" name="Rectangle 80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2" name="Rectangle 80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3" name="Rectangle 80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4" name="Rectangle 80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5" name="Rectangle 80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4" name="Group 773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86" name="Rectangle 78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7" name="Rectangle 78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8" name="Rectangle 78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9" name="Rectangle 78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0" name="Rectangle 78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1" name="Rectangle 79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2" name="Rectangle 79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3" name="Rectangle 79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4" name="Rectangle 79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5" name="Rectangle 79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75" name="Group 774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76" name="Rectangle 77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7" name="Rectangle 77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8" name="Rectangle 77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9" name="Rectangle 77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0" name="Rectangle 77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1" name="Rectangle 78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2" name="Rectangle 78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3" name="Rectangle 78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4" name="Rectangle 78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5" name="Rectangle 78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4135324" y="2506339"/>
            <a:ext cx="875781" cy="1919849"/>
            <a:chOff x="4135324" y="2709802"/>
            <a:chExt cx="875781" cy="1919849"/>
          </a:xfrm>
        </p:grpSpPr>
        <p:grpSp>
          <p:nvGrpSpPr>
            <p:cNvPr id="878" name="Group 877"/>
            <p:cNvGrpSpPr/>
            <p:nvPr/>
          </p:nvGrpSpPr>
          <p:grpSpPr>
            <a:xfrm>
              <a:off x="4135324" y="2709802"/>
              <a:ext cx="382270" cy="1919849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01" name="Rectangle 900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2" name="Rectangle 901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3" name="Rectangle 902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4" name="Rectangle 903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5" name="Rectangle 904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6" name="Rectangle 905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7" name="Rectangle 906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8" name="Rectangle 907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9" name="Rectangle 908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0" name="Rectangle 909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79" name="Group 878"/>
            <p:cNvGrpSpPr/>
            <p:nvPr/>
          </p:nvGrpSpPr>
          <p:grpSpPr>
            <a:xfrm>
              <a:off x="4628835" y="2709802"/>
              <a:ext cx="382270" cy="1919849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891" name="Rectangle 890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92" name="Rectangle 891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3" name="Rectangle 892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4" name="Rectangle 893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5" name="Rectangle 894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6" name="Rectangle 895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7" name="Rectangle 896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98" name="Rectangle 897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9" name="Rectangle 898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0" name="Rectangle 899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475221" y="2506339"/>
            <a:ext cx="917250" cy="1236253"/>
            <a:chOff x="6744552" y="2709802"/>
            <a:chExt cx="917250" cy="1236253"/>
          </a:xfrm>
        </p:grpSpPr>
        <p:sp>
          <p:nvSpPr>
            <p:cNvPr id="230" name="Rectangle 229"/>
            <p:cNvSpPr/>
            <p:nvPr/>
          </p:nvSpPr>
          <p:spPr>
            <a:xfrm>
              <a:off x="674455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3" name="Rectangle 232"/>
            <p:cNvSpPr/>
            <p:nvPr/>
          </p:nvSpPr>
          <p:spPr>
            <a:xfrm>
              <a:off x="674455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1" name="Rectangle 920"/>
            <p:cNvSpPr/>
            <p:nvPr/>
          </p:nvSpPr>
          <p:spPr>
            <a:xfrm>
              <a:off x="674455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2" name="Rectangle 921"/>
            <p:cNvSpPr/>
            <p:nvPr/>
          </p:nvSpPr>
          <p:spPr>
            <a:xfrm>
              <a:off x="6744552" y="3766403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5" name="Rectangle 924"/>
            <p:cNvSpPr/>
            <p:nvPr/>
          </p:nvSpPr>
          <p:spPr>
            <a:xfrm>
              <a:off x="727953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6" name="Rectangle 925"/>
            <p:cNvSpPr/>
            <p:nvPr/>
          </p:nvSpPr>
          <p:spPr>
            <a:xfrm>
              <a:off x="727953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7" name="Rectangle 926"/>
            <p:cNvSpPr/>
            <p:nvPr/>
          </p:nvSpPr>
          <p:spPr>
            <a:xfrm>
              <a:off x="727953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8" name="Rectangle 927"/>
            <p:cNvSpPr/>
            <p:nvPr/>
          </p:nvSpPr>
          <p:spPr>
            <a:xfrm>
              <a:off x="7279532" y="3766403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59380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244</a:t>
            </a:r>
          </a:p>
        </p:txBody>
      </p:sp>
      <p:grpSp>
        <p:nvGrpSpPr>
          <p:cNvPr id="235" name="Group 234"/>
          <p:cNvGrpSpPr/>
          <p:nvPr/>
        </p:nvGrpSpPr>
        <p:grpSpPr>
          <a:xfrm>
            <a:off x="3641813" y="2673590"/>
            <a:ext cx="1862803" cy="1919849"/>
            <a:chOff x="3676983" y="2614983"/>
            <a:chExt cx="1862803" cy="1919849"/>
          </a:xfrm>
          <a:solidFill>
            <a:srgbClr val="F9B000"/>
          </a:solidFill>
        </p:grpSpPr>
        <p:grpSp>
          <p:nvGrpSpPr>
            <p:cNvPr id="20" name="Group 19"/>
            <p:cNvGrpSpPr/>
            <p:nvPr/>
          </p:nvGrpSpPr>
          <p:grpSpPr>
            <a:xfrm>
              <a:off x="3676983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10" name="Rectangle 9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4170494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22" name="Rectangle 21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4664005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33" name="Rectangle 32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5157516" y="2614983"/>
              <a:ext cx="382270" cy="1919849"/>
              <a:chOff x="4189730" y="2621836"/>
              <a:chExt cx="382270" cy="1919849"/>
            </a:xfrm>
            <a:grpFill/>
          </p:grpSpPr>
          <p:sp>
            <p:nvSpPr>
              <p:cNvPr id="55" name="Rectangle 54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37" name="Group 236"/>
          <p:cNvGrpSpPr/>
          <p:nvPr/>
        </p:nvGrpSpPr>
        <p:grpSpPr>
          <a:xfrm>
            <a:off x="6498427" y="2673590"/>
            <a:ext cx="840365" cy="539076"/>
            <a:chOff x="6251287" y="2614983"/>
            <a:chExt cx="840365" cy="539076"/>
          </a:xfrm>
          <a:solidFill>
            <a:srgbClr val="F9B000"/>
          </a:solidFill>
        </p:grpSpPr>
        <p:sp>
          <p:nvSpPr>
            <p:cNvPr id="229" name="Rectangle 228"/>
            <p:cNvSpPr/>
            <p:nvPr/>
          </p:nvSpPr>
          <p:spPr>
            <a:xfrm>
              <a:off x="6251287" y="2614983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0" name="Rectangle 229"/>
            <p:cNvSpPr/>
            <p:nvPr/>
          </p:nvSpPr>
          <p:spPr>
            <a:xfrm>
              <a:off x="6709382" y="2614983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2" name="Rectangle 231"/>
            <p:cNvSpPr/>
            <p:nvPr/>
          </p:nvSpPr>
          <p:spPr>
            <a:xfrm>
              <a:off x="6251287" y="2974407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3" name="Rectangle 232"/>
            <p:cNvSpPr/>
            <p:nvPr/>
          </p:nvSpPr>
          <p:spPr>
            <a:xfrm>
              <a:off x="6709382" y="2974407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137028" y="2673590"/>
            <a:ext cx="2102089" cy="953072"/>
            <a:chOff x="1137028" y="2601160"/>
            <a:chExt cx="2102089" cy="953072"/>
          </a:xfrm>
        </p:grpSpPr>
        <p:grpSp>
          <p:nvGrpSpPr>
            <p:cNvPr id="348" name="Group 347"/>
            <p:cNvGrpSpPr/>
            <p:nvPr/>
          </p:nvGrpSpPr>
          <p:grpSpPr>
            <a:xfrm>
              <a:off x="1137028" y="2601160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82" name="Group 68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82" name="Rectangle 78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3" name="Rectangle 78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4" name="Rectangle 78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5" name="Rectangle 78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6" name="Rectangle 78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7" name="Rectangle 78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8" name="Rectangle 78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9" name="Rectangle 78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0" name="Rectangle 78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1" name="Rectangle 79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3" name="Group 68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72" name="Rectangle 77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3" name="Rectangle 77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4" name="Rectangle 77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5" name="Rectangle 77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6" name="Rectangle 77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7" name="Rectangle 77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8" name="Rectangle 77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9" name="Rectangle 77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0" name="Rectangle 77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1" name="Rectangle 78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4" name="Group 68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62" name="Rectangle 76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4" name="Rectangle 76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5" name="Rectangle 76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6" name="Rectangle 76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7" name="Rectangle 76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8" name="Rectangle 76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9" name="Rectangle 76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0" name="Rectangle 76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1" name="Rectangle 77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5" name="Group 68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52" name="Rectangle 75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4" name="Rectangle 75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5" name="Rectangle 75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6" name="Group 68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42" name="Rectangle 74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4" name="Rectangle 74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5" name="Rectangle 74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7" name="Group 68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32" name="Rectangle 73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3" name="Rectangle 73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4" name="Rectangle 73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5" name="Rectangle 73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8" name="Group 68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22" name="Rectangle 72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4" name="Rectangle 72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5" name="Rectangle 72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6" name="Rectangle 72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7" name="Rectangle 72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8" name="Rectangle 72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9" name="Rectangle 72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0" name="Rectangle 72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1" name="Rectangle 73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89" name="Group 68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12" name="Rectangle 71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3" name="Rectangle 71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4" name="Rectangle 71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5" name="Rectangle 71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6" name="Rectangle 71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7" name="Rectangle 71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8" name="Rectangle 71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9" name="Rectangle 71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0" name="Rectangle 71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1" name="Rectangle 72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90" name="Group 68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02" name="Rectangle 70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4" name="Rectangle 70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5" name="Rectangle 70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91" name="Group 69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92" name="Rectangle 69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4" name="Rectangle 69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5" name="Rectangle 69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49" name="Group 348"/>
            <p:cNvGrpSpPr/>
            <p:nvPr/>
          </p:nvGrpSpPr>
          <p:grpSpPr>
            <a:xfrm>
              <a:off x="2280367" y="2601160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572" name="Group 57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72" name="Rectangle 67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4" name="Rectangle 67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5" name="Rectangle 67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3" name="Group 57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62" name="Rectangle 66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3" name="Rectangle 66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4" name="Rectangle 66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5" name="Rectangle 66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4" name="Group 57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52" name="Rectangle 6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3" name="Rectangle 6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4" name="Rectangle 6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5" name="Rectangle 6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6" name="Rectangle 6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7" name="Rectangle 6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8" name="Rectangle 6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9" name="Rectangle 6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0" name="Rectangle 6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1" name="Rectangle 6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5" name="Group 57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42" name="Rectangle 64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3" name="Rectangle 64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4" name="Rectangle 64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5" name="Rectangle 64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6" name="Rectangle 64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7" name="Rectangle 64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8" name="Rectangle 64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9" name="Rectangle 64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0" name="Rectangle 64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1" name="Rectangle 65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6" name="Group 57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32" name="Rectangle 63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3" name="Rectangle 63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4" name="Rectangle 63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5" name="Rectangle 63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6" name="Rectangle 63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7" name="Rectangle 63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8" name="Rectangle 63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9" name="Rectangle 63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0" name="Rectangle 63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1" name="Rectangle 64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7" name="Group 57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22" name="Rectangle 62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3" name="Rectangle 62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4" name="Rectangle 62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5" name="Rectangle 62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6" name="Rectangle 62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7" name="Rectangle 62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8" name="Rectangle 62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9" name="Rectangle 62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0" name="Rectangle 62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1" name="Rectangle 63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8" name="Group 57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12" name="Rectangle 61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3" name="Rectangle 61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4" name="Rectangle 61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5" name="Rectangle 61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6" name="Rectangle 61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7" name="Rectangle 61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8" name="Rectangle 61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9" name="Rectangle 61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0" name="Rectangle 61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1" name="Rectangle 62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79" name="Group 57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02" name="Rectangle 60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3" name="Rectangle 60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4" name="Rectangle 60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5" name="Rectangle 60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6" name="Rectangle 60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7" name="Rectangle 60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8" name="Rectangle 60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9" name="Rectangle 60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0" name="Rectangle 60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1" name="Rectangle 61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80" name="Group 57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92" name="Rectangle 59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3" name="Rectangle 59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4" name="Rectangle 59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5" name="Rectangle 59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6" name="Rectangle 59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7" name="Rectangle 59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8" name="Rectangle 59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9" name="Rectangle 59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0" name="Rectangle 59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1" name="Rectangle 60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81" name="Group 58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82" name="Rectangle 58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3" name="Rectangle 58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4" name="Rectangle 58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5" name="Rectangle 58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6" name="Rectangle 58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7" name="Rectangle 58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8" name="Rectangle 58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9" name="Rectangle 58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0" name="Rectangle 58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1" name="Rectangle 59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4706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511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13524" y="2506339"/>
            <a:ext cx="1967489" cy="2932381"/>
            <a:chOff x="1213524" y="2506339"/>
            <a:chExt cx="1967489" cy="2932381"/>
          </a:xfrm>
        </p:grpSpPr>
        <p:grpSp>
          <p:nvGrpSpPr>
            <p:cNvPr id="228" name="Group 227"/>
            <p:cNvGrpSpPr/>
            <p:nvPr/>
          </p:nvGrpSpPr>
          <p:grpSpPr>
            <a:xfrm>
              <a:off x="1213524" y="250633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39" name="Group 138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6" name="Rectangle 6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" name="Rectangle 9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" name="Rectangle 9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" name="Rectangle 10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" name="Rectangle 10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" name="Rectangle 10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8" name="Group 137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6" name="Rectangle 10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" name="Rectangle 10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" name="Rectangle 10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" name="Rectangle 11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" name="Rectangle 1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" name="Rectangle 1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" name="Rectangle 1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" name="Rectangle 1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" name="Rectangle 1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" name="Rectangle 1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" name="Rectangle 1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" name="Rectangle 1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" name="Rectangle 1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6" name="Rectangle 1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" name="Rectangle 1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" name="Rectangle 1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" name="Rectangle 1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" name="Rectangle 1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1" name="Rectangle 1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2" name="Rectangle 1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3" name="Rectangle 1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4" name="Rectangle 1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5" name="Rectangle 1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1" name="Group 150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52" name="Rectangle 1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3" name="Rectangle 1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4" name="Rectangle 1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5" name="Rectangle 1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6" name="Rectangle 1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7" name="Rectangle 1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8" name="Rectangle 1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9" name="Rectangle 1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0" name="Rectangle 1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1" name="Rectangle 1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3" name="Group 172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74" name="Rectangle 1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5" name="Rectangle 1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6" name="Rectangle 1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7" name="Rectangle 1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8" name="Rectangle 1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9" name="Rectangle 1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0" name="Rectangle 1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1" name="Rectangle 1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2" name="Rectangle 1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3" name="Rectangle 1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85" name="Rectangle 1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6" name="Rectangle 1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7" name="Rectangle 1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8" name="Rectangle 1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9" name="Rectangle 1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0" name="Rectangle 1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1" name="Rectangle 1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2" name="Rectangle 1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3" name="Rectangle 1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4" name="Rectangle 1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5" name="Group 194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96" name="Rectangle 19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7" name="Rectangle 19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8" name="Rectangle 19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9" name="Rectangle 19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Rectangle 20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2" name="Rectangle 20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3" name="Rectangle 20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4" name="Rectangle 20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5" name="Rectangle 20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06" name="Group 205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07" name="Rectangle 206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8" name="Rectangle 207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9" name="Rectangle 208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0" name="Rectangle 209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1" name="Rectangle 210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2" name="Rectangle 211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3" name="Rectangle 212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4" name="Rectangle 213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5" name="Rectangle 214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6" name="Rectangle 215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17" name="Group 216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18" name="Rectangle 217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9" name="Rectangle 218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0" name="Rectangle 219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1" name="Rectangle 220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2" name="Rectangle 221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3" name="Rectangle 222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4" name="Rectangle 223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5" name="Rectangle 224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6" name="Rectangle 225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7" name="Rectangle 226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69" name="Group 168"/>
            <p:cNvGrpSpPr/>
            <p:nvPr/>
          </p:nvGrpSpPr>
          <p:grpSpPr>
            <a:xfrm>
              <a:off x="2252855" y="250633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70" name="Group 169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34" name="Rectangle 33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5" name="Rectangle 33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6" name="Rectangle 33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7" name="Rectangle 33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8" name="Rectangle 33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9" name="Rectangle 33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0" name="Rectangle 33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1" name="Rectangle 34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2" name="Rectangle 34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3" name="Rectangle 34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1" name="Group 170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24" name="Rectangle 32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5" name="Rectangle 32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6" name="Rectangle 32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7" name="Rectangle 32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8" name="Rectangle 32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9" name="Rectangle 32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0" name="Rectangle 32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1" name="Rectangle 33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2" name="Rectangle 33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3" name="Rectangle 33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2" name="Group 171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14" name="Rectangle 31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5" name="Rectangle 31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6" name="Rectangle 31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7" name="Rectangle 31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8" name="Rectangle 31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9" name="Rectangle 31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0" name="Rectangle 31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1" name="Rectangle 32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2" name="Rectangle 32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3" name="Rectangle 32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6" name="Group 2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04" name="Rectangle 30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5" name="Rectangle 30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6" name="Rectangle 30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7" name="Rectangle 30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8" name="Rectangle 30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9" name="Rectangle 30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0" name="Rectangle 30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1" name="Rectangle 31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2" name="Rectangle 31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3" name="Rectangle 31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8" name="Group 23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94" name="Rectangle 29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5" name="Rectangle 29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6" name="Rectangle 29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7" name="Rectangle 29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8" name="Rectangle 29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9" name="Rectangle 29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0" name="Rectangle 29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1" name="Rectangle 30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2" name="Rectangle 30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3" name="Rectangle 30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39" name="Group 23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284" name="Rectangle 28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5" name="Rectangle 28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6" name="Rectangle 28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7" name="Rectangle 28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8" name="Rectangle 28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9" name="Rectangle 28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0" name="Rectangle 28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1" name="Rectangle 29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2" name="Rectangle 29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3" name="Rectangle 29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0" name="Group 23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274" name="Rectangle 27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5" name="Rectangle 27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6" name="Rectangle 27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7" name="Rectangle 27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8" name="Rectangle 27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9" name="Rectangle 27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0" name="Rectangle 27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1" name="Rectangle 28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2" name="Rectangle 28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3" name="Rectangle 28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1" name="Group 24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64" name="Rectangle 26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5" name="Rectangle 26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6" name="Rectangle 26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7" name="Rectangle 26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8" name="Rectangle 26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9" name="Rectangle 26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0" name="Rectangle 26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1" name="Rectangle 27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2" name="Rectangle 27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3" name="Rectangle 27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2" name="Group 24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54" name="Rectangle 25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5" name="Rectangle 25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6" name="Rectangle 25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7" name="Rectangle 25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8" name="Rectangle 25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9" name="Rectangle 25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0" name="Rectangle 25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1" name="Rectangle 26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2" name="Rectangle 26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3" name="Rectangle 26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3" name="Group 24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44" name="Rectangle 24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5" name="Rectangle 24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6" name="Rectangle 24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7" name="Rectangle 24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8" name="Rectangle 24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9" name="Rectangle 24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0" name="Rectangle 24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1" name="Rectangle 25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2" name="Rectangle 25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3" name="Rectangle 25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44" name="Group 343"/>
            <p:cNvGrpSpPr/>
            <p:nvPr/>
          </p:nvGrpSpPr>
          <p:grpSpPr>
            <a:xfrm>
              <a:off x="1213524" y="3521284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345" name="Group 34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45" name="Rectangle 44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6" name="Rectangle 44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7" name="Rectangle 44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8" name="Rectangle 44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0" name="Rectangle 44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1" name="Rectangle 45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2" name="Rectangle 45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3" name="Rectangle 45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4" name="Rectangle 45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6" name="Group 34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35" name="Rectangle 43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6" name="Rectangle 43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7" name="Rectangle 43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8" name="Rectangle 43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9" name="Rectangle 43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0" name="Rectangle 43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1" name="Rectangle 44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2" name="Rectangle 44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3" name="Rectangle 44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4" name="Rectangle 44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7" name="Group 34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25" name="Rectangle 42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6" name="Rectangle 42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7" name="Rectangle 42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8" name="Rectangle 42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9" name="Rectangle 42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0" name="Rectangle 42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1" name="Rectangle 43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2" name="Rectangle 43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3" name="Rectangle 43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4" name="Rectangle 43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8" name="Group 34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15" name="Rectangle 41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6" name="Rectangle 41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7" name="Rectangle 41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8" name="Rectangle 41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9" name="Rectangle 41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0" name="Rectangle 41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1" name="Rectangle 42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2" name="Rectangle 42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4" name="Rectangle 42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9" name="Group 34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05" name="Rectangle 40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6" name="Rectangle 40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7" name="Rectangle 40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8" name="Rectangle 40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9" name="Rectangle 40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0" name="Rectangle 40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1" name="Rectangle 41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2" name="Rectangle 41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3" name="Rectangle 41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4" name="Rectangle 41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0" name="Group 34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95" name="Rectangle 39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6" name="Rectangle 39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8" name="Rectangle 39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9" name="Rectangle 39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0" name="Rectangle 39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1" name="Rectangle 40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2" name="Rectangle 40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3" name="Rectangle 40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4" name="Rectangle 40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1" name="Group 35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85" name="Rectangle 3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6" name="Rectangle 3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7" name="Rectangle 3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8" name="Rectangle 3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9" name="Rectangle 3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0" name="Rectangle 3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1" name="Rectangle 3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2" name="Rectangle 3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3" name="Rectangle 3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4" name="Rectangle 3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2" name="Group 35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75" name="Rectangle 37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6" name="Rectangle 37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7" name="Rectangle 37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8" name="Rectangle 37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9" name="Rectangle 37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0" name="Rectangle 37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1" name="Rectangle 38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2" name="Rectangle 38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3" name="Rectangle 38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4" name="Rectangle 38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3" name="Group 35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65" name="Rectangle 36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6" name="Rectangle 36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7" name="Rectangle 36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8" name="Rectangle 36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9" name="Rectangle 36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0" name="Rectangle 36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1" name="Rectangle 37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2" name="Rectangle 37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3" name="Rectangle 37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4" name="Rectangle 37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4" name="Group 35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55" name="Rectangle 35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6" name="Rectangle 35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7" name="Rectangle 35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8" name="Rectangle 35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9" name="Rectangle 35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0" name="Rectangle 35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1" name="Rectangle 36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2" name="Rectangle 36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3" name="Rectangle 36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4" name="Rectangle 36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455" name="Group 454"/>
            <p:cNvGrpSpPr/>
            <p:nvPr/>
          </p:nvGrpSpPr>
          <p:grpSpPr>
            <a:xfrm>
              <a:off x="2252855" y="3521284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456" name="Group 455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56" name="Rectangle 55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7" name="Rectangle 55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8" name="Rectangle 55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9" name="Rectangle 55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0" name="Rectangle 55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1" name="Rectangle 56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2" name="Rectangle 56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3" name="Rectangle 56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4" name="Rectangle 56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5" name="Rectangle 56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7" name="Group 456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46" name="Rectangle 54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7" name="Rectangle 54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8" name="Rectangle 54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9" name="Rectangle 54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0" name="Rectangle 54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1" name="Rectangle 55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2" name="Rectangle 55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3" name="Rectangle 55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4" name="Rectangle 55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5" name="Rectangle 55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8" name="Group 457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36" name="Rectangle 53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7" name="Rectangle 53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8" name="Rectangle 53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9" name="Rectangle 53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0" name="Rectangle 53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1" name="Rectangle 54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2" name="Rectangle 54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3" name="Rectangle 54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4" name="Rectangle 54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5" name="Rectangle 54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59" name="Group 458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26" name="Rectangle 5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7" name="Rectangle 5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8" name="Rectangle 5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9" name="Rectangle 5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0" name="Rectangle 5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1" name="Rectangle 5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2" name="Rectangle 5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3" name="Rectangle 5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4" name="Rectangle 5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5" name="Rectangle 5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0" name="Group 459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16" name="Rectangle 5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7" name="Rectangle 5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8" name="Rectangle 5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9" name="Rectangle 5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0" name="Rectangle 5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1" name="Rectangle 5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2" name="Rectangle 5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3" name="Rectangle 5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4" name="Rectangle 5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5" name="Rectangle 5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1" name="Group 460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06" name="Rectangle 50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7" name="Rectangle 50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8" name="Rectangle 50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9" name="Rectangle 50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0" name="Rectangle 50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1" name="Rectangle 51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2" name="Rectangle 51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3" name="Rectangle 51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4" name="Rectangle 51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5" name="Rectangle 51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2" name="Group 461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96" name="Rectangle 49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7" name="Rectangle 49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8" name="Rectangle 49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9" name="Rectangle 49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0" name="Rectangle 49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1" name="Rectangle 50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2" name="Rectangle 50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3" name="Rectangle 50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4" name="Rectangle 50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5" name="Rectangle 50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3" name="Group 462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86" name="Rectangle 48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7" name="Rectangle 48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8" name="Rectangle 48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9" name="Rectangle 48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0" name="Rectangle 48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1" name="Rectangle 49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2" name="Rectangle 49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3" name="Rectangle 49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4" name="Rectangle 49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5" name="Rectangle 49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4" name="Group 463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76" name="Rectangle 47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7" name="Rectangle 47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8" name="Rectangle 47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9" name="Rectangle 47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0" name="Rectangle 47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1" name="Rectangle 48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2" name="Rectangle 48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3" name="Rectangle 48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4" name="Rectangle 48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5" name="Rectangle 48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5" name="Group 464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66" name="Rectangle 46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7" name="Rectangle 46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8" name="Rectangle 46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9" name="Rectangle 46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0" name="Rectangle 46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1" name="Rectangle 47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2" name="Rectangle 47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3" name="Rectangle 47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4" name="Rectangle 47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5" name="Rectangle 47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654" name="Group 653"/>
            <p:cNvGrpSpPr/>
            <p:nvPr/>
          </p:nvGrpSpPr>
          <p:grpSpPr>
            <a:xfrm>
              <a:off x="1213524" y="4516059"/>
              <a:ext cx="928158" cy="922661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55" name="Group 65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55" name="Rectangle 75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2" name="Rectangle 76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4" name="Rectangle 76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6" name="Group 65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45" name="Rectangle 74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2" name="Rectangle 75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4" name="Rectangle 75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7" name="Group 65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35" name="Rectangle 73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2" name="Rectangle 74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4" name="Rectangle 74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8" name="Group 65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25" name="Rectangle 72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6" name="Rectangle 72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7" name="Rectangle 72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8" name="Rectangle 72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9" name="Rectangle 72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0" name="Rectangle 72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1" name="Rectangle 73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2" name="Rectangle 73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3" name="Rectangle 73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4" name="Rectangle 73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9" name="Group 65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15" name="Rectangle 71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6" name="Rectangle 71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7" name="Rectangle 71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8" name="Rectangle 71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9" name="Rectangle 71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0" name="Rectangle 71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1" name="Rectangle 72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2" name="Rectangle 72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4" name="Rectangle 72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0" name="Group 65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05" name="Rectangle 70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2" name="Rectangle 71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3" name="Rectangle 71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4" name="Rectangle 71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1" name="Group 66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95" name="Rectangle 69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2" name="Rectangle 70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4" name="Rectangle 70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2" name="Group 66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85" name="Rectangle 68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6" name="Rectangle 68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7" name="Rectangle 68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8" name="Rectangle 68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9" name="Rectangle 68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0" name="Rectangle 68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1" name="Rectangle 69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2" name="Rectangle 69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4" name="Rectangle 69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3" name="Group 66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75" name="Rectangle 67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2" name="Rectangle 68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3" name="Rectangle 68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4" name="Rectangle 68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4" name="Group 66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65" name="Rectangle 66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2" name="Rectangle 67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4" name="Rectangle 67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878" name="Group 877"/>
          <p:cNvGrpSpPr/>
          <p:nvPr/>
        </p:nvGrpSpPr>
        <p:grpSpPr>
          <a:xfrm>
            <a:off x="4384096" y="2506339"/>
            <a:ext cx="382270" cy="1919849"/>
            <a:chOff x="4189730" y="2621836"/>
            <a:chExt cx="382270" cy="1919849"/>
          </a:xfrm>
          <a:solidFill>
            <a:srgbClr val="F9B000"/>
          </a:solidFill>
        </p:grpSpPr>
        <p:sp>
          <p:nvSpPr>
            <p:cNvPr id="901" name="Rectangle 900"/>
            <p:cNvSpPr/>
            <p:nvPr/>
          </p:nvSpPr>
          <p:spPr>
            <a:xfrm>
              <a:off x="4189730" y="2621836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2" name="Rectangle 901"/>
            <p:cNvSpPr/>
            <p:nvPr/>
          </p:nvSpPr>
          <p:spPr>
            <a:xfrm>
              <a:off x="4189730" y="2815191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3" name="Rectangle 902"/>
            <p:cNvSpPr/>
            <p:nvPr/>
          </p:nvSpPr>
          <p:spPr>
            <a:xfrm>
              <a:off x="4189730" y="3008546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4" name="Rectangle 903"/>
            <p:cNvSpPr/>
            <p:nvPr/>
          </p:nvSpPr>
          <p:spPr>
            <a:xfrm>
              <a:off x="4189730" y="3201901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5" name="Rectangle 904"/>
            <p:cNvSpPr/>
            <p:nvPr/>
          </p:nvSpPr>
          <p:spPr>
            <a:xfrm>
              <a:off x="4189730" y="3395256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6" name="Rectangle 905"/>
            <p:cNvSpPr/>
            <p:nvPr/>
          </p:nvSpPr>
          <p:spPr>
            <a:xfrm>
              <a:off x="4189730" y="3588611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7" name="Rectangle 906"/>
            <p:cNvSpPr/>
            <p:nvPr/>
          </p:nvSpPr>
          <p:spPr>
            <a:xfrm>
              <a:off x="4189730" y="3781966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8" name="Rectangle 907"/>
            <p:cNvSpPr/>
            <p:nvPr/>
          </p:nvSpPr>
          <p:spPr>
            <a:xfrm>
              <a:off x="4189730" y="3975321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9" name="Rectangle 908"/>
            <p:cNvSpPr/>
            <p:nvPr/>
          </p:nvSpPr>
          <p:spPr>
            <a:xfrm>
              <a:off x="4189730" y="4168676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0" name="Rectangle 909"/>
            <p:cNvSpPr/>
            <p:nvPr/>
          </p:nvSpPr>
          <p:spPr>
            <a:xfrm>
              <a:off x="4189730" y="4362033"/>
              <a:ext cx="382270" cy="179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0" name="Rectangle 229"/>
          <p:cNvSpPr/>
          <p:nvPr/>
        </p:nvSpPr>
        <p:spPr>
          <a:xfrm>
            <a:off x="6791780" y="2506339"/>
            <a:ext cx="382270" cy="179652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846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876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400662" y="2479180"/>
            <a:ext cx="1535142" cy="2991880"/>
            <a:chOff x="1213525" y="2506339"/>
            <a:chExt cx="1535142" cy="2991880"/>
          </a:xfrm>
        </p:grpSpPr>
        <p:grpSp>
          <p:nvGrpSpPr>
            <p:cNvPr id="228" name="Group 227"/>
            <p:cNvGrpSpPr/>
            <p:nvPr/>
          </p:nvGrpSpPr>
          <p:grpSpPr>
            <a:xfrm>
              <a:off x="1213525" y="2506339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39" name="Group 138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6" name="Rectangle 6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" name="Rectangle 9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" name="Rectangle 9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" name="Rectangle 10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" name="Rectangle 10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" name="Rectangle 10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8" name="Group 137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6" name="Rectangle 10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" name="Rectangle 10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" name="Rectangle 10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" name="Rectangle 11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7" name="Group 13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6" name="Rectangle 11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" name="Rectangle 11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" name="Rectangle 11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" name="Rectangle 11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" name="Rectangle 11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" name="Rectangle 12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" name="Rectangle 12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" name="Rectangle 12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" name="Rectangle 12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" name="Rectangle 12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36" name="Group 135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6" name="Rectangle 12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" name="Rectangle 12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" name="Rectangle 12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" name="Rectangle 12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" name="Rectangle 12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1" name="Rectangle 13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2" name="Rectangle 13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3" name="Rectangle 13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4" name="Rectangle 13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5" name="Rectangle 13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1" name="Group 150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52" name="Rectangle 1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3" name="Rectangle 1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4" name="Rectangle 1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5" name="Rectangle 1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6" name="Rectangle 1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7" name="Rectangle 1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8" name="Rectangle 1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9" name="Rectangle 1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0" name="Rectangle 1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1" name="Rectangle 1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73" name="Group 172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74" name="Rectangle 1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5" name="Rectangle 1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6" name="Rectangle 1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7" name="Rectangle 1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8" name="Rectangle 1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9" name="Rectangle 1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0" name="Rectangle 1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1" name="Rectangle 1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2" name="Rectangle 1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3" name="Rectangle 1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85" name="Rectangle 1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6" name="Rectangle 1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7" name="Rectangle 1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8" name="Rectangle 1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9" name="Rectangle 1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0" name="Rectangle 1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1" name="Rectangle 1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2" name="Rectangle 1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3" name="Rectangle 1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4" name="Rectangle 1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95" name="Group 194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96" name="Rectangle 19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7" name="Rectangle 19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8" name="Rectangle 19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9" name="Rectangle 19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Rectangle 20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2" name="Rectangle 20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3" name="Rectangle 20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4" name="Rectangle 20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5" name="Rectangle 20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06" name="Group 205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207" name="Rectangle 206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8" name="Rectangle 207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9" name="Rectangle 208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0" name="Rectangle 209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1" name="Rectangle 210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2" name="Rectangle 211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3" name="Rectangle 212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4" name="Rectangle 213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5" name="Rectangle 214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6" name="Rectangle 215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17" name="Group 216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218" name="Rectangle 217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9" name="Rectangle 218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0" name="Rectangle 219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1" name="Rectangle 220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2" name="Rectangle 221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3" name="Rectangle 222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4" name="Rectangle 223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5" name="Rectangle 224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6" name="Rectangle 225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7" name="Rectangle 226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44" name="Group 343"/>
            <p:cNvGrpSpPr/>
            <p:nvPr/>
          </p:nvGrpSpPr>
          <p:grpSpPr>
            <a:xfrm>
              <a:off x="1213525" y="3271267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345" name="Group 34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45" name="Rectangle 44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6" name="Rectangle 44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7" name="Rectangle 44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8" name="Rectangle 44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0" name="Rectangle 44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1" name="Rectangle 45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2" name="Rectangle 45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3" name="Rectangle 45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4" name="Rectangle 45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6" name="Group 34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35" name="Rectangle 43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6" name="Rectangle 43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7" name="Rectangle 43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8" name="Rectangle 43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9" name="Rectangle 43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0" name="Rectangle 43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1" name="Rectangle 44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2" name="Rectangle 44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3" name="Rectangle 44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4" name="Rectangle 44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7" name="Group 34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25" name="Rectangle 42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6" name="Rectangle 42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7" name="Rectangle 42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8" name="Rectangle 42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9" name="Rectangle 42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0" name="Rectangle 42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1" name="Rectangle 43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2" name="Rectangle 43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3" name="Rectangle 43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4" name="Rectangle 43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8" name="Group 34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15" name="Rectangle 41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6" name="Rectangle 41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7" name="Rectangle 41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8" name="Rectangle 41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9" name="Rectangle 41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0" name="Rectangle 41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1" name="Rectangle 42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2" name="Rectangle 42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4" name="Rectangle 42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49" name="Group 34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05" name="Rectangle 40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6" name="Rectangle 40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7" name="Rectangle 40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8" name="Rectangle 40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9" name="Rectangle 40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0" name="Rectangle 40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1" name="Rectangle 41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2" name="Rectangle 41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3" name="Rectangle 41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4" name="Rectangle 41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0" name="Group 34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395" name="Rectangle 39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6" name="Rectangle 39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8" name="Rectangle 39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9" name="Rectangle 39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0" name="Rectangle 39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1" name="Rectangle 40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2" name="Rectangle 40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3" name="Rectangle 40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4" name="Rectangle 40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1" name="Group 35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385" name="Rectangle 38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6" name="Rectangle 38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7" name="Rectangle 38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8" name="Rectangle 38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9" name="Rectangle 38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0" name="Rectangle 38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1" name="Rectangle 39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2" name="Rectangle 39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3" name="Rectangle 39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4" name="Rectangle 39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2" name="Group 35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75" name="Rectangle 37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6" name="Rectangle 37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7" name="Rectangle 37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8" name="Rectangle 37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9" name="Rectangle 37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0" name="Rectangle 37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1" name="Rectangle 38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2" name="Rectangle 38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3" name="Rectangle 38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4" name="Rectangle 38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3" name="Group 35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365" name="Rectangle 36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6" name="Rectangle 36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7" name="Rectangle 36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8" name="Rectangle 36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9" name="Rectangle 36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0" name="Rectangle 36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1" name="Rectangle 37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2" name="Rectangle 37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3" name="Rectangle 37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74" name="Rectangle 37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54" name="Group 35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55" name="Rectangle 35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6" name="Rectangle 35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7" name="Rectangle 35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8" name="Rectangle 35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9" name="Rectangle 35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0" name="Rectangle 35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1" name="Rectangle 36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2" name="Rectangle 36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3" name="Rectangle 36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4" name="Rectangle 36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654" name="Group 653"/>
            <p:cNvGrpSpPr/>
            <p:nvPr/>
          </p:nvGrpSpPr>
          <p:grpSpPr>
            <a:xfrm>
              <a:off x="1213525" y="4036195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55" name="Group 65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55" name="Rectangle 75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2" name="Rectangle 76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4" name="Rectangle 76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6" name="Group 65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45" name="Rectangle 74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2" name="Rectangle 75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4" name="Rectangle 75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7" name="Group 65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35" name="Rectangle 73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2" name="Rectangle 74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4" name="Rectangle 74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8" name="Group 65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25" name="Rectangle 72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6" name="Rectangle 72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7" name="Rectangle 72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8" name="Rectangle 72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9" name="Rectangle 72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0" name="Rectangle 72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1" name="Rectangle 73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2" name="Rectangle 73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3" name="Rectangle 73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4" name="Rectangle 73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59" name="Group 65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15" name="Rectangle 71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6" name="Rectangle 71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7" name="Rectangle 71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8" name="Rectangle 71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9" name="Rectangle 71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0" name="Rectangle 71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1" name="Rectangle 72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2" name="Rectangle 72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4" name="Rectangle 72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0" name="Group 65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05" name="Rectangle 70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2" name="Rectangle 71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3" name="Rectangle 71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4" name="Rectangle 71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1" name="Group 66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95" name="Rectangle 69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2" name="Rectangle 70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4" name="Rectangle 70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2" name="Group 66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85" name="Rectangle 68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6" name="Rectangle 68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7" name="Rectangle 68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8" name="Rectangle 68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9" name="Rectangle 68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0" name="Rectangle 68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1" name="Rectangle 69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2" name="Rectangle 69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4" name="Rectangle 69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3" name="Group 66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75" name="Rectangle 67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2" name="Rectangle 68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3" name="Rectangle 68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4" name="Rectangle 68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64" name="Group 66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65" name="Rectangle 66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2" name="Rectangle 67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4" name="Rectangle 67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629" name="Group 628"/>
            <p:cNvGrpSpPr/>
            <p:nvPr/>
          </p:nvGrpSpPr>
          <p:grpSpPr>
            <a:xfrm>
              <a:off x="1213525" y="4801122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30" name="Group 629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841" name="Rectangle 840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2" name="Rectangle 841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3" name="Rectangle 842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4" name="Rectangle 843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5" name="Rectangle 844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6" name="Rectangle 845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7" name="Rectangle 846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8" name="Rectangle 847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9" name="Rectangle 848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50" name="Rectangle 849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1" name="Group 630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31" name="Rectangle 830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2" name="Rectangle 831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3" name="Rectangle 832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4" name="Rectangle 833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5" name="Rectangle 834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6" name="Rectangle 835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7" name="Rectangle 836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8" name="Rectangle 837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9" name="Rectangle 838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0" name="Rectangle 839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2" name="Group 631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21" name="Rectangle 820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2" name="Rectangle 821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3" name="Rectangle 822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4" name="Rectangle 823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5" name="Rectangle 824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6" name="Rectangle 825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7" name="Rectangle 826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8" name="Rectangle 827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9" name="Rectangle 828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0" name="Rectangle 829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3" name="Group 632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811" name="Rectangle 810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2" name="Rectangle 811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3" name="Rectangle 812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4" name="Rectangle 813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5" name="Rectangle 814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6" name="Rectangle 815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7" name="Rectangle 816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8" name="Rectangle 817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9" name="Rectangle 818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0" name="Rectangle 819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4" name="Group 633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01" name="Rectangle 800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2" name="Rectangle 801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3" name="Rectangle 802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4" name="Rectangle 803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5" name="Rectangle 804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6" name="Rectangle 805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7" name="Rectangle 806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8" name="Rectangle 807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9" name="Rectangle 808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0" name="Rectangle 809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5" name="Group 634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91" name="Rectangle 790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2" name="Rectangle 791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3" name="Rectangle 792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4" name="Rectangle 793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5" name="Rectangle 794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6" name="Rectangle 795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7" name="Rectangle 796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8" name="Rectangle 797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9" name="Rectangle 798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0" name="Rectangle 799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6" name="Group 635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81" name="Rectangle 780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2" name="Rectangle 781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3" name="Rectangle 782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4" name="Rectangle 783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5" name="Rectangle 784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6" name="Rectangle 785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7" name="Rectangle 786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8" name="Rectangle 787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9" name="Rectangle 788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0" name="Rectangle 789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7" name="Group 636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71" name="Rectangle 770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2" name="Rectangle 771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3" name="Rectangle 772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4" name="Rectangle 773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5" name="Rectangle 774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6" name="Rectangle 775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7" name="Rectangle 776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8" name="Rectangle 777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9" name="Rectangle 778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0" name="Rectangle 779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8" name="Group 637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50" name="Rectangle 649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1" name="Rectangle 650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2" name="Rectangle 651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3" name="Rectangle 652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5" name="Rectangle 764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6" name="Rectangle 765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7" name="Rectangle 766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8" name="Rectangle 767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9" name="Rectangle 768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0" name="Rectangle 769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9" name="Group 638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40" name="Rectangle 639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1" name="Rectangle 640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2" name="Rectangle 641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3" name="Rectangle 642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4" name="Rectangle 643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5" name="Rectangle 644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6" name="Rectangle 645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7" name="Rectangle 646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8" name="Rectangle 647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9" name="Rectangle 648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851" name="Group 850"/>
            <p:cNvGrpSpPr/>
            <p:nvPr/>
          </p:nvGrpSpPr>
          <p:grpSpPr>
            <a:xfrm>
              <a:off x="2047417" y="2506339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852" name="Group 85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963" name="Rectangle 962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4" name="Rectangle 963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5" name="Rectangle 964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6" name="Rectangle 965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7" name="Rectangle 966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8" name="Rectangle 967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9" name="Rectangle 968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0" name="Rectangle 969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1" name="Rectangle 970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2" name="Rectangle 971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3" name="Group 85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953" name="Rectangle 952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4" name="Rectangle 953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5" name="Rectangle 954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6" name="Rectangle 955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7" name="Rectangle 956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8" name="Rectangle 957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9" name="Rectangle 958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0" name="Rectangle 959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1" name="Rectangle 960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2" name="Rectangle 961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4" name="Group 85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943" name="Rectangle 942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4" name="Rectangle 943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5" name="Rectangle 944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6" name="Rectangle 945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7" name="Rectangle 946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8" name="Rectangle 947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9" name="Rectangle 948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0" name="Rectangle 949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1" name="Rectangle 950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52" name="Rectangle 951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5" name="Group 85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933" name="Rectangle 932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4" name="Rectangle 933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5" name="Rectangle 934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6" name="Rectangle 935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7" name="Rectangle 936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8" name="Rectangle 937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9" name="Rectangle 938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0" name="Rectangle 939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1" name="Rectangle 940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2" name="Rectangle 941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6" name="Group 85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923" name="Rectangle 922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4" name="Rectangle 923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5" name="Rectangle 924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6" name="Rectangle 925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7" name="Rectangle 926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8" name="Rectangle 927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9" name="Rectangle 928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0" name="Rectangle 929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1" name="Rectangle 930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2" name="Rectangle 931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7" name="Group 85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913" name="Rectangle 912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4" name="Rectangle 913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5" name="Rectangle 914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6" name="Rectangle 915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7" name="Rectangle 916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8" name="Rectangle 917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9" name="Rectangle 918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0" name="Rectangle 919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1" name="Rectangle 920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2" name="Rectangle 921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8" name="Group 85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93" name="Rectangle 892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4" name="Rectangle 893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5" name="Rectangle 894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6" name="Rectangle 895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7" name="Rectangle 896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8" name="Rectangle 897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9" name="Rectangle 898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00" name="Rectangle 899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1" name="Rectangle 910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2" name="Rectangle 911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9" name="Group 85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83" name="Rectangle 882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4" name="Rectangle 883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5" name="Rectangle 884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6" name="Rectangle 885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7" name="Rectangle 886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8" name="Rectangle 887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9" name="Rectangle 888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0" name="Rectangle 889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1" name="Rectangle 890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2" name="Rectangle 891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60" name="Group 85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872" name="Rectangle 87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3" name="Rectangle 87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4" name="Rectangle 87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5" name="Rectangle 87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6" name="Rectangle 87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7" name="Rectangle 87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9" name="Rectangle 878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0" name="Rectangle 879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1" name="Rectangle 880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2" name="Rectangle 881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61" name="Group 86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62" name="Rectangle 86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3" name="Rectangle 86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4" name="Rectangle 86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5" name="Rectangle 86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6" name="Rectangle 86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7" name="Rectangle 86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8" name="Rectangle 86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69" name="Rectangle 86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0" name="Rectangle 86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1" name="Rectangle 87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973" name="Group 972"/>
            <p:cNvGrpSpPr/>
            <p:nvPr/>
          </p:nvGrpSpPr>
          <p:grpSpPr>
            <a:xfrm>
              <a:off x="2047417" y="3271267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974" name="Group 973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074" name="Rectangle 10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5" name="Rectangle 10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6" name="Rectangle 10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7" name="Rectangle 10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8" name="Rectangle 10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9" name="Rectangle 10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0" name="Rectangle 10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1" name="Rectangle 10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2" name="Rectangle 10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83" name="Rectangle 10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75" name="Group 974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64" name="Rectangle 106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5" name="Rectangle 106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6" name="Rectangle 106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7" name="Rectangle 106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8" name="Rectangle 106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9" name="Rectangle 106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0" name="Rectangle 106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1" name="Rectangle 107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2" name="Rectangle 107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73" name="Rectangle 107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76" name="Group 975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054" name="Rectangle 105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5" name="Rectangle 105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6" name="Rectangle 105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7" name="Rectangle 105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8" name="Rectangle 105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9" name="Rectangle 105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0" name="Rectangle 105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1" name="Rectangle 106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2" name="Rectangle 106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63" name="Rectangle 106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77" name="Group 976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044" name="Rectangle 104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5" name="Rectangle 104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6" name="Rectangle 104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7" name="Rectangle 104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8" name="Rectangle 104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9" name="Rectangle 104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0" name="Rectangle 104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1" name="Rectangle 105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2" name="Rectangle 105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53" name="Rectangle 105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78" name="Group 97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034" name="Rectangle 103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5" name="Rectangle 103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6" name="Rectangle 103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7" name="Rectangle 103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8" name="Rectangle 103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9" name="Rectangle 103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0" name="Rectangle 103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1" name="Rectangle 104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2" name="Rectangle 104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43" name="Rectangle 104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79" name="Group 97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024" name="Rectangle 102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5" name="Rectangle 102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6" name="Rectangle 102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7" name="Rectangle 102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8" name="Rectangle 102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9" name="Rectangle 102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0" name="Rectangle 102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1" name="Rectangle 103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2" name="Rectangle 103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33" name="Rectangle 103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80" name="Group 97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014" name="Rectangle 101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5" name="Rectangle 101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6" name="Rectangle 101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7" name="Rectangle 101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8" name="Rectangle 101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9" name="Rectangle 101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0" name="Rectangle 101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1" name="Rectangle 102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2" name="Rectangle 102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3" name="Rectangle 102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81" name="Group 98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004" name="Rectangle 100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5" name="Rectangle 100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6" name="Rectangle 100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7" name="Rectangle 100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8" name="Rectangle 100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9" name="Rectangle 100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0" name="Rectangle 100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1" name="Rectangle 101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2" name="Rectangle 101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3" name="Rectangle 101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82" name="Group 98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994" name="Rectangle 99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5" name="Rectangle 99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6" name="Rectangle 99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7" name="Rectangle 99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8" name="Rectangle 99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9" name="Rectangle 99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0" name="Rectangle 99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1" name="Rectangle 100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2" name="Rectangle 100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3" name="Rectangle 100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83" name="Group 98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984" name="Rectangle 98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5" name="Rectangle 98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6" name="Rectangle 98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7" name="Rectangle 98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8" name="Rectangle 98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9" name="Rectangle 98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0" name="Rectangle 98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1" name="Rectangle 99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2" name="Rectangle 99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3" name="Rectangle 99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084" name="Group 1083"/>
            <p:cNvGrpSpPr/>
            <p:nvPr/>
          </p:nvGrpSpPr>
          <p:grpSpPr>
            <a:xfrm>
              <a:off x="2047417" y="4036195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085" name="Group 1084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185" name="Rectangle 118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6" name="Rectangle 118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7" name="Rectangle 118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8" name="Rectangle 118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9" name="Rectangle 118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0" name="Rectangle 118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1" name="Rectangle 119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2" name="Rectangle 119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3" name="Rectangle 119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94" name="Rectangle 119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86" name="Group 1085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175" name="Rectangle 117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6" name="Rectangle 117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7" name="Rectangle 117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8" name="Rectangle 117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9" name="Rectangle 117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0" name="Rectangle 117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1" name="Rectangle 118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2" name="Rectangle 118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3" name="Rectangle 118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84" name="Rectangle 118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87" name="Group 1086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65" name="Rectangle 116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6" name="Rectangle 116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7" name="Rectangle 116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8" name="Rectangle 116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9" name="Rectangle 116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0" name="Rectangle 116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1" name="Rectangle 117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2" name="Rectangle 117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3" name="Rectangle 117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74" name="Rectangle 117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88" name="Group 1087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155" name="Rectangle 115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6" name="Rectangle 115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7" name="Rectangle 115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8" name="Rectangle 115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9" name="Rectangle 115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0" name="Rectangle 115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1" name="Rectangle 116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2" name="Rectangle 116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3" name="Rectangle 116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64" name="Rectangle 116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89" name="Group 1088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45" name="Rectangle 114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6" name="Rectangle 114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7" name="Rectangle 114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8" name="Rectangle 114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9" name="Rectangle 114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0" name="Rectangle 114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1" name="Rectangle 115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2" name="Rectangle 115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3" name="Rectangle 115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54" name="Rectangle 115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90" name="Group 1089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135" name="Rectangle 1134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6" name="Rectangle 1135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7" name="Rectangle 1136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8" name="Rectangle 1137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9" name="Rectangle 1138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0" name="Rectangle 1139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1" name="Rectangle 1140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2" name="Rectangle 1141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3" name="Rectangle 1142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44" name="Rectangle 1143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91" name="Group 1090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125" name="Rectangle 1124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6" name="Rectangle 1125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7" name="Rectangle 1126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8" name="Rectangle 1127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9" name="Rectangle 1128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0" name="Rectangle 1129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1" name="Rectangle 1130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2" name="Rectangle 1131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3" name="Rectangle 1132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34" name="Rectangle 1133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92" name="Group 1091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115" name="Rectangle 111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6" name="Rectangle 111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7" name="Rectangle 111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8" name="Rectangle 111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9" name="Rectangle 111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0" name="Rectangle 111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1" name="Rectangle 112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2" name="Rectangle 112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3" name="Rectangle 112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24" name="Rectangle 112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93" name="Group 1092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105" name="Rectangle 1104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6" name="Rectangle 1105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7" name="Rectangle 1106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8" name="Rectangle 1107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9" name="Rectangle 1108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0" name="Rectangle 1109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1" name="Rectangle 1110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2" name="Rectangle 1111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3" name="Rectangle 1112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14" name="Rectangle 1113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094" name="Group 1093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095" name="Rectangle 1094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6" name="Rectangle 1095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7" name="Rectangle 1096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8" name="Rectangle 1097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99" name="Rectangle 1098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0" name="Rectangle 1099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1" name="Rectangle 1100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2" name="Rectangle 1101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3" name="Rectangle 1102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04" name="Rectangle 1103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195" name="Group 1194"/>
            <p:cNvGrpSpPr/>
            <p:nvPr/>
          </p:nvGrpSpPr>
          <p:grpSpPr>
            <a:xfrm>
              <a:off x="2047417" y="4801122"/>
              <a:ext cx="701250" cy="697097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1196" name="Group 1195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296" name="Rectangle 129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7" name="Rectangle 129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8" name="Rectangle 129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9" name="Rectangle 129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0" name="Rectangle 129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1" name="Rectangle 130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2" name="Rectangle 130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3" name="Rectangle 130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4" name="Rectangle 130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05" name="Rectangle 130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197" name="Group 1196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286" name="Rectangle 128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7" name="Rectangle 128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8" name="Rectangle 128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9" name="Rectangle 128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0" name="Rectangle 128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1" name="Rectangle 129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2" name="Rectangle 129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3" name="Rectangle 129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4" name="Rectangle 129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95" name="Rectangle 129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198" name="Group 1197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276" name="Rectangle 127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7" name="Rectangle 127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8" name="Rectangle 127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9" name="Rectangle 127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0" name="Rectangle 127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1" name="Rectangle 128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2" name="Rectangle 128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3" name="Rectangle 128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4" name="Rectangle 128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85" name="Rectangle 128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199" name="Group 1198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66" name="Rectangle 126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7" name="Rectangle 126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8" name="Rectangle 126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9" name="Rectangle 126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0" name="Rectangle 126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1" name="Rectangle 127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2" name="Rectangle 127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3" name="Rectangle 127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4" name="Rectangle 127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75" name="Rectangle 127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0" name="Group 1199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256" name="Rectangle 125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7" name="Rectangle 125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8" name="Rectangle 125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9" name="Rectangle 125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0" name="Rectangle 125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1" name="Rectangle 126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2" name="Rectangle 126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3" name="Rectangle 126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4" name="Rectangle 126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65" name="Rectangle 126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1" name="Group 1200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1246" name="Rectangle 1245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7" name="Rectangle 1246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8" name="Rectangle 1247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9" name="Rectangle 1248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0" name="Rectangle 1249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1" name="Rectangle 1250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2" name="Rectangle 1251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3" name="Rectangle 1252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4" name="Rectangle 1253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55" name="Rectangle 1254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2" name="Group 1201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1236" name="Rectangle 1235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7" name="Rectangle 1236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8" name="Rectangle 1237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9" name="Rectangle 1238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0" name="Rectangle 1239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1" name="Rectangle 1240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2" name="Rectangle 1241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3" name="Rectangle 1242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4" name="Rectangle 1243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45" name="Rectangle 1244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3" name="Group 1202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226" name="Rectangle 122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7" name="Rectangle 122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8" name="Rectangle 122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9" name="Rectangle 122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0" name="Rectangle 122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1" name="Rectangle 123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2" name="Rectangle 123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3" name="Rectangle 123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4" name="Rectangle 123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35" name="Rectangle 123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4" name="Group 1203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1216" name="Rectangle 1215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7" name="Rectangle 1216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8" name="Rectangle 1217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9" name="Rectangle 1218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0" name="Rectangle 1219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1" name="Rectangle 1220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2" name="Rectangle 1221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3" name="Rectangle 1222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4" name="Rectangle 1223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25" name="Rectangle 1224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05" name="Group 1204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1206" name="Rectangle 1205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7" name="Rectangle 1206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8" name="Rectangle 1207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09" name="Rectangle 1208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0" name="Rectangle 1209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1" name="Rectangle 1210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2" name="Rectangle 1211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3" name="Rectangle 1212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4" name="Rectangle 1213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15" name="Rectangle 1214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1335" name="Group 1334"/>
          <p:cNvGrpSpPr/>
          <p:nvPr/>
        </p:nvGrpSpPr>
        <p:grpSpPr>
          <a:xfrm>
            <a:off x="6475221" y="2506339"/>
            <a:ext cx="917250" cy="876829"/>
            <a:chOff x="6744552" y="2709802"/>
            <a:chExt cx="917250" cy="876829"/>
          </a:xfrm>
        </p:grpSpPr>
        <p:sp>
          <p:nvSpPr>
            <p:cNvPr id="1336" name="Rectangle 1335"/>
            <p:cNvSpPr/>
            <p:nvPr/>
          </p:nvSpPr>
          <p:spPr>
            <a:xfrm>
              <a:off x="674455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37" name="Rectangle 1336"/>
            <p:cNvSpPr/>
            <p:nvPr/>
          </p:nvSpPr>
          <p:spPr>
            <a:xfrm>
              <a:off x="674455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38" name="Rectangle 1337"/>
            <p:cNvSpPr/>
            <p:nvPr/>
          </p:nvSpPr>
          <p:spPr>
            <a:xfrm>
              <a:off x="674455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40" name="Rectangle 1339"/>
            <p:cNvSpPr/>
            <p:nvPr/>
          </p:nvSpPr>
          <p:spPr>
            <a:xfrm>
              <a:off x="727953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41" name="Rectangle 1340"/>
            <p:cNvSpPr/>
            <p:nvPr/>
          </p:nvSpPr>
          <p:spPr>
            <a:xfrm>
              <a:off x="727953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42" name="Rectangle 1341"/>
            <p:cNvSpPr/>
            <p:nvPr/>
          </p:nvSpPr>
          <p:spPr>
            <a:xfrm>
              <a:off x="7279532" y="340697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573451" y="2479180"/>
            <a:ext cx="1997097" cy="2495684"/>
            <a:chOff x="3573451" y="2479180"/>
            <a:chExt cx="1997097" cy="2495684"/>
          </a:xfrm>
        </p:grpSpPr>
        <p:grpSp>
          <p:nvGrpSpPr>
            <p:cNvPr id="574" name="Group 573"/>
            <p:cNvGrpSpPr/>
            <p:nvPr/>
          </p:nvGrpSpPr>
          <p:grpSpPr>
            <a:xfrm flipH="1">
              <a:off x="3573451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575" name="Rectangle 574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6" name="Rectangle 575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7" name="Rectangle 576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8" name="Rectangle 577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9" name="Rectangle 578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0" name="Rectangle 579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1" name="Rectangle 580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2" name="Rectangle 581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3" name="Rectangle 582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4" name="Rectangle 583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96" name="Group 595"/>
            <p:cNvGrpSpPr/>
            <p:nvPr/>
          </p:nvGrpSpPr>
          <p:grpSpPr>
            <a:xfrm flipH="1">
              <a:off x="4014910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597" name="Rectangle 59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8" name="Rectangle 59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9" name="Rectangle 59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0" name="Rectangle 59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1" name="Rectangle 60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2" name="Rectangle 60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3" name="Rectangle 60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4" name="Rectangle 60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5" name="Rectangle 60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6" name="Rectangle 60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07" name="Group 606"/>
            <p:cNvGrpSpPr/>
            <p:nvPr/>
          </p:nvGrpSpPr>
          <p:grpSpPr>
            <a:xfrm flipH="1">
              <a:off x="4456369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608" name="Rectangle 607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9" name="Rectangle 608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0" name="Rectangle 609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1" name="Rectangle 610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2" name="Rectangle 611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3" name="Rectangle 612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4" name="Rectangle 613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5" name="Rectangle 614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6" name="Rectangle 615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7" name="Rectangle 616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06" name="Group 1305"/>
            <p:cNvGrpSpPr/>
            <p:nvPr/>
          </p:nvGrpSpPr>
          <p:grpSpPr>
            <a:xfrm flipH="1">
              <a:off x="5339289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307" name="Rectangle 130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8" name="Rectangle 130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9" name="Rectangle 130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0" name="Rectangle 130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1" name="Rectangle 131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2" name="Rectangle 131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3" name="Rectangle 131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4" name="Rectangle 131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5" name="Rectangle 131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6" name="Rectangle 131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317" name="Group 1316"/>
            <p:cNvGrpSpPr/>
            <p:nvPr/>
          </p:nvGrpSpPr>
          <p:grpSpPr>
            <a:xfrm flipH="1">
              <a:off x="4897828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318" name="Rectangle 1317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9" name="Rectangle 1318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0" name="Rectangle 1319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1" name="Rectangle 1320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2" name="Rectangle 1321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3" name="Rectangle 1322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4" name="Rectangle 1323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5" name="Rectangle 1324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6" name="Rectangle 1325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7" name="Rectangle 1326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21" name="Group 1420"/>
            <p:cNvGrpSpPr/>
            <p:nvPr/>
          </p:nvGrpSpPr>
          <p:grpSpPr>
            <a:xfrm flipH="1">
              <a:off x="3573451" y="3813422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422" name="Rectangle 1421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3" name="Rectangle 1422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4" name="Rectangle 1423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5" name="Rectangle 1424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6" name="Rectangle 1425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7" name="Rectangle 1426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8" name="Rectangle 1427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29" name="Rectangle 1428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0" name="Rectangle 1429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1" name="Rectangle 1430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432" name="Group 1431"/>
            <p:cNvGrpSpPr/>
            <p:nvPr/>
          </p:nvGrpSpPr>
          <p:grpSpPr>
            <a:xfrm flipH="1">
              <a:off x="4014910" y="3813422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433" name="Rectangle 1432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4" name="Rectangle 1433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5" name="Rectangle 1434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6" name="Rectangle 1435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7" name="Rectangle 1436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8" name="Rectangle 1437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39" name="Rectangle 1438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0" name="Rectangle 1439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1" name="Rectangle 1440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42" name="Rectangle 1441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5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333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901169" y="2709802"/>
            <a:ext cx="1332130" cy="1919849"/>
            <a:chOff x="4135324" y="2709802"/>
            <a:chExt cx="1332130" cy="1919849"/>
          </a:xfrm>
        </p:grpSpPr>
        <p:grpSp>
          <p:nvGrpSpPr>
            <p:cNvPr id="1668" name="Group 1667"/>
            <p:cNvGrpSpPr/>
            <p:nvPr/>
          </p:nvGrpSpPr>
          <p:grpSpPr>
            <a:xfrm>
              <a:off x="4135324" y="2709802"/>
              <a:ext cx="382270" cy="1919849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669" name="Rectangle 1668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0" name="Rectangle 1669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1" name="Rectangle 1670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2" name="Rectangle 1671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3" name="Rectangle 1672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4" name="Rectangle 1673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5" name="Rectangle 1674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6" name="Rectangle 1675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7" name="Rectangle 1676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78" name="Rectangle 1677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679" name="Group 1678"/>
            <p:cNvGrpSpPr/>
            <p:nvPr/>
          </p:nvGrpSpPr>
          <p:grpSpPr>
            <a:xfrm>
              <a:off x="4610254" y="2709802"/>
              <a:ext cx="382270" cy="1919849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680" name="Rectangle 1679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81" name="Rectangle 1680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2" name="Rectangle 1681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3" name="Rectangle 1682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4" name="Rectangle 1683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5" name="Rectangle 1684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6" name="Rectangle 1685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87" name="Rectangle 1686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8" name="Rectangle 1687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89" name="Rectangle 1688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690" name="Group 1689"/>
            <p:cNvGrpSpPr/>
            <p:nvPr/>
          </p:nvGrpSpPr>
          <p:grpSpPr>
            <a:xfrm>
              <a:off x="5085184" y="2709802"/>
              <a:ext cx="382270" cy="1919849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1691" name="Rectangle 1690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92" name="Rectangle 1691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3" name="Rectangle 1692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4" name="Rectangle 1693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5" name="Rectangle 1694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6" name="Rectangle 1695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7" name="Rectangle 1696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98" name="Rectangle 1697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99" name="Rectangle 1698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00" name="Rectangle 1699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77" name="Group 376"/>
          <p:cNvGrpSpPr/>
          <p:nvPr/>
        </p:nvGrpSpPr>
        <p:grpSpPr>
          <a:xfrm>
            <a:off x="6538564" y="2709802"/>
            <a:ext cx="917250" cy="539076"/>
            <a:chOff x="6744552" y="2709802"/>
            <a:chExt cx="917250" cy="539076"/>
          </a:xfrm>
        </p:grpSpPr>
        <p:sp>
          <p:nvSpPr>
            <p:cNvPr id="378" name="Rectangle 377"/>
            <p:cNvSpPr/>
            <p:nvPr/>
          </p:nvSpPr>
          <p:spPr>
            <a:xfrm>
              <a:off x="674455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9" name="Rectangle 378"/>
            <p:cNvSpPr/>
            <p:nvPr/>
          </p:nvSpPr>
          <p:spPr>
            <a:xfrm>
              <a:off x="6744552" y="3069226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2" name="Rectangle 381"/>
            <p:cNvSpPr/>
            <p:nvPr/>
          </p:nvSpPr>
          <p:spPr>
            <a:xfrm>
              <a:off x="7279532" y="2709802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137028" y="2709802"/>
            <a:ext cx="2102089" cy="2099498"/>
            <a:chOff x="1137028" y="2601160"/>
            <a:chExt cx="2102089" cy="2099498"/>
          </a:xfrm>
        </p:grpSpPr>
        <p:grpSp>
          <p:nvGrpSpPr>
            <p:cNvPr id="390" name="Group 389"/>
            <p:cNvGrpSpPr/>
            <p:nvPr/>
          </p:nvGrpSpPr>
          <p:grpSpPr>
            <a:xfrm>
              <a:off x="1137028" y="2601160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724" name="Group 723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824" name="Rectangle 82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5" name="Rectangle 82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6" name="Rectangle 82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7" name="Rectangle 82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8" name="Rectangle 82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9" name="Rectangle 82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0" name="Rectangle 82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1" name="Rectangle 83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2" name="Rectangle 83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3" name="Rectangle 83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5" name="Group 724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14" name="Rectangle 81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5" name="Rectangle 81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6" name="Rectangle 81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7" name="Rectangle 81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8" name="Rectangle 81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9" name="Rectangle 81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0" name="Rectangle 81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1" name="Rectangle 82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2" name="Rectangle 82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3" name="Rectangle 82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6" name="Group 725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804" name="Rectangle 80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5" name="Rectangle 80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6" name="Rectangle 80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7" name="Rectangle 80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8" name="Rectangle 80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9" name="Rectangle 80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0" name="Rectangle 80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1" name="Rectangle 81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2" name="Rectangle 81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3" name="Rectangle 81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7" name="Group 726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94" name="Rectangle 79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5" name="Rectangle 79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6" name="Rectangle 79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7" name="Rectangle 79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8" name="Rectangle 79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9" name="Rectangle 79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0" name="Rectangle 79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1" name="Rectangle 80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2" name="Rectangle 80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3" name="Rectangle 80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8" name="Group 72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84" name="Rectangle 78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5" name="Rectangle 78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6" name="Rectangle 78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7" name="Rectangle 78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8" name="Rectangle 78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9" name="Rectangle 78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0" name="Rectangle 78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1" name="Rectangle 79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2" name="Rectangle 79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3" name="Rectangle 79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9" name="Group 72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74" name="Rectangle 77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5" name="Rectangle 77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6" name="Rectangle 77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7" name="Rectangle 77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8" name="Rectangle 77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9" name="Rectangle 77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0" name="Rectangle 77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1" name="Rectangle 78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2" name="Rectangle 78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3" name="Rectangle 78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30" name="Group 72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64" name="Rectangle 76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5" name="Rectangle 76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6" name="Rectangle 76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7" name="Rectangle 76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8" name="Rectangle 76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9" name="Rectangle 76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0" name="Rectangle 76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1" name="Rectangle 77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2" name="Rectangle 77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3" name="Rectangle 77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31" name="Group 73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54" name="Rectangle 75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5" name="Rectangle 75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2" name="Rectangle 76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32" name="Group 73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44" name="Rectangle 74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5" name="Rectangle 74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2" name="Rectangle 75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33" name="Group 73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34" name="Rectangle 73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5" name="Rectangle 73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2" name="Rectangle 74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91" name="Group 390"/>
            <p:cNvGrpSpPr/>
            <p:nvPr/>
          </p:nvGrpSpPr>
          <p:grpSpPr>
            <a:xfrm>
              <a:off x="2280367" y="2601160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14" name="Group 613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14" name="Rectangle 71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5" name="Rectangle 71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6" name="Rectangle 71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7" name="Rectangle 71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8" name="Rectangle 71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9" name="Rectangle 71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0" name="Rectangle 71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1" name="Rectangle 72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2" name="Rectangle 72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5" name="Group 614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04" name="Rectangle 70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5" name="Rectangle 70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2" name="Rectangle 71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3" name="Rectangle 71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6" name="Group 615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94" name="Rectangle 69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5" name="Rectangle 69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2" name="Rectangle 70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7" name="Group 616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84" name="Rectangle 68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5" name="Rectangle 68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6" name="Rectangle 68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7" name="Rectangle 68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8" name="Rectangle 68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9" name="Rectangle 68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0" name="Rectangle 68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1" name="Rectangle 69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2" name="Rectangle 69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74" name="Rectangle 67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5" name="Rectangle 67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2" name="Rectangle 68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3" name="Rectangle 68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64" name="Rectangle 66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5" name="Rectangle 66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2" name="Rectangle 67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20" name="Group 61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54" name="Rectangle 65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5" name="Rectangle 65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6" name="Rectangle 65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7" name="Rectangle 65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8" name="Rectangle 65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9" name="Rectangle 65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0" name="Rectangle 65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1" name="Rectangle 66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2" name="Rectangle 66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3" name="Rectangle 66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21" name="Group 62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44" name="Rectangle 64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5" name="Rectangle 64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6" name="Rectangle 64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7" name="Rectangle 64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8" name="Rectangle 64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9" name="Rectangle 64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0" name="Rectangle 64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1" name="Rectangle 65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2" name="Rectangle 65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3" name="Rectangle 65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22" name="Group 62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34" name="Rectangle 63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5" name="Rectangle 63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6" name="Rectangle 63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7" name="Rectangle 63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8" name="Rectangle 63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9" name="Rectangle 63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0" name="Rectangle 63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1" name="Rectangle 64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2" name="Rectangle 64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3" name="Rectangle 64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23" name="Group 62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24" name="Rectangle 62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5" name="Rectangle 62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6" name="Rectangle 62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7" name="Rectangle 62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8" name="Rectangle 62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9" name="Rectangle 62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0" name="Rectangle 62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1" name="Rectangle 63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2" name="Rectangle 63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3" name="Rectangle 63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92" name="Group 391"/>
            <p:cNvGrpSpPr/>
            <p:nvPr/>
          </p:nvGrpSpPr>
          <p:grpSpPr>
            <a:xfrm>
              <a:off x="1137028" y="3747586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504" name="Group 503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04" name="Rectangle 60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5" name="Rectangle 60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6" name="Rectangle 60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7" name="Rectangle 60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8" name="Rectangle 60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9" name="Rectangle 60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0" name="Rectangle 60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1" name="Rectangle 61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2" name="Rectangle 61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3" name="Rectangle 61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5" name="Group 504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94" name="Rectangle 59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5" name="Rectangle 59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6" name="Rectangle 59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7" name="Rectangle 59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8" name="Rectangle 59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9" name="Rectangle 59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0" name="Rectangle 59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1" name="Rectangle 60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2" name="Rectangle 60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3" name="Rectangle 60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6" name="Group 505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84" name="Rectangle 58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5" name="Rectangle 58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6" name="Rectangle 58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7" name="Rectangle 58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8" name="Rectangle 58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9" name="Rectangle 58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0" name="Rectangle 58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1" name="Rectangle 59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2" name="Rectangle 59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3" name="Rectangle 59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7" name="Group 506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74" name="Rectangle 57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5" name="Rectangle 57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6" name="Rectangle 57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7" name="Rectangle 57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8" name="Rectangle 57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9" name="Rectangle 57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0" name="Rectangle 57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1" name="Rectangle 58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2" name="Rectangle 58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3" name="Rectangle 58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8" name="Group 507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64" name="Rectangle 56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5" name="Rectangle 56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6" name="Rectangle 56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7" name="Rectangle 56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8" name="Rectangle 56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9" name="Rectangle 56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0" name="Rectangle 56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1" name="Rectangle 57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2" name="Rectangle 57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3" name="Rectangle 57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9" name="Group 508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54" name="Rectangle 553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5" name="Rectangle 554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6" name="Rectangle 555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7" name="Rectangle 556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8" name="Rectangle 557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9" name="Rectangle 558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0" name="Rectangle 559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1" name="Rectangle 560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2" name="Rectangle 561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3" name="Rectangle 562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10" name="Group 509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44" name="Rectangle 543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5" name="Rectangle 544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6" name="Rectangle 545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7" name="Rectangle 546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8" name="Rectangle 547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9" name="Rectangle 548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0" name="Rectangle 549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1" name="Rectangle 550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2" name="Rectangle 551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3" name="Rectangle 552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11" name="Group 510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34" name="Rectangle 53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5" name="Rectangle 53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6" name="Rectangle 53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7" name="Rectangle 53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8" name="Rectangle 53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9" name="Rectangle 53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0" name="Rectangle 53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1" name="Rectangle 54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2" name="Rectangle 54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3" name="Rectangle 54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12" name="Group 511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24" name="Rectangle 523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5" name="Rectangle 524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6" name="Rectangle 525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7" name="Rectangle 526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8" name="Rectangle 527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9" name="Rectangle 528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0" name="Rectangle 529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1" name="Rectangle 530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2" name="Rectangle 531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3" name="Rectangle 532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13" name="Group 512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14" name="Rectangle 513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5" name="Rectangle 514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6" name="Rectangle 515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7" name="Rectangle 516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8" name="Rectangle 517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9" name="Rectangle 518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0" name="Rectangle 519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1" name="Rectangle 520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2" name="Rectangle 521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3" name="Rectangle 522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91901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49605"/>
              </p:ext>
            </p:extLst>
          </p:nvPr>
        </p:nvGraphicFramePr>
        <p:xfrm>
          <a:off x="991116" y="1498593"/>
          <a:ext cx="7152237" cy="40856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4079">
                  <a:extLst>
                    <a:ext uri="{9D8B030D-6E8A-4147-A177-3AD203B41FA5}">
                      <a16:colId xmlns:a16="http://schemas.microsoft.com/office/drawing/2014/main" val="351831835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3681452969"/>
                    </a:ext>
                  </a:extLst>
                </a:gridCol>
                <a:gridCol w="2384079">
                  <a:extLst>
                    <a:ext uri="{9D8B030D-6E8A-4147-A177-3AD203B41FA5}">
                      <a16:colId xmlns:a16="http://schemas.microsoft.com/office/drawing/2014/main" val="2283164359"/>
                    </a:ext>
                  </a:extLst>
                </a:gridCol>
              </a:tblGrid>
              <a:tr h="874668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hundreds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</a:t>
                      </a:r>
                      <a:endParaRPr lang="en-GB" sz="3000" b="1" dirty="0"/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/>
                        <a:t>ones</a:t>
                      </a:r>
                    </a:p>
                  </a:txBody>
                  <a:tcPr anchor="ctr">
                    <a:solidFill>
                      <a:srgbClr val="009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742323"/>
                  </a:ext>
                </a:extLst>
              </a:tr>
              <a:tr h="32109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EDAA">
                        <a:alpha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008859"/>
                  </a:ext>
                </a:extLst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6475221" y="2479180"/>
            <a:ext cx="917250" cy="1600100"/>
            <a:chOff x="6475221" y="2506339"/>
            <a:chExt cx="917250" cy="1600100"/>
          </a:xfrm>
        </p:grpSpPr>
        <p:sp>
          <p:nvSpPr>
            <p:cNvPr id="828" name="Rectangle 827"/>
            <p:cNvSpPr/>
            <p:nvPr/>
          </p:nvSpPr>
          <p:spPr>
            <a:xfrm>
              <a:off x="6475221" y="250633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0" name="Rectangle 839"/>
            <p:cNvSpPr/>
            <p:nvPr/>
          </p:nvSpPr>
          <p:spPr>
            <a:xfrm>
              <a:off x="6475221" y="2861451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1" name="Rectangle 840"/>
            <p:cNvSpPr/>
            <p:nvPr/>
          </p:nvSpPr>
          <p:spPr>
            <a:xfrm>
              <a:off x="6475221" y="3216563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2" name="Rectangle 841"/>
            <p:cNvSpPr/>
            <p:nvPr/>
          </p:nvSpPr>
          <p:spPr>
            <a:xfrm>
              <a:off x="6475221" y="3571675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7" name="Rectangle 846"/>
            <p:cNvSpPr/>
            <p:nvPr/>
          </p:nvSpPr>
          <p:spPr>
            <a:xfrm>
              <a:off x="6475221" y="3926787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8" name="Rectangle 847"/>
            <p:cNvSpPr/>
            <p:nvPr/>
          </p:nvSpPr>
          <p:spPr>
            <a:xfrm>
              <a:off x="7010201" y="2506339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49" name="Rectangle 848"/>
            <p:cNvSpPr/>
            <p:nvPr/>
          </p:nvSpPr>
          <p:spPr>
            <a:xfrm>
              <a:off x="7010201" y="2861451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0" name="Rectangle 899"/>
            <p:cNvSpPr/>
            <p:nvPr/>
          </p:nvSpPr>
          <p:spPr>
            <a:xfrm>
              <a:off x="7010201" y="3216563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7" name="Rectangle 906"/>
            <p:cNvSpPr/>
            <p:nvPr/>
          </p:nvSpPr>
          <p:spPr>
            <a:xfrm>
              <a:off x="7010201" y="3571675"/>
              <a:ext cx="382270" cy="179652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9386"/>
                </a:solidFill>
              </a:rPr>
              <a:t>What is my number?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733869" y="5106935"/>
            <a:ext cx="1676262" cy="954569"/>
          </a:xfrm>
          <a:prstGeom prst="roundRect">
            <a:avLst/>
          </a:prstGeom>
          <a:solidFill>
            <a:srgbClr val="009386"/>
          </a:solidFill>
          <a:ln w="25400">
            <a:noFill/>
          </a:ln>
        </p:spPr>
        <p:txBody>
          <a:bodyPr vert="horz" lIns="180000" tIns="180000" rIns="180000" bIns="180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469</a:t>
            </a:r>
          </a:p>
        </p:txBody>
      </p:sp>
      <p:grpSp>
        <p:nvGrpSpPr>
          <p:cNvPr id="377" name="Group 376"/>
          <p:cNvGrpSpPr/>
          <p:nvPr/>
        </p:nvGrpSpPr>
        <p:grpSpPr>
          <a:xfrm>
            <a:off x="1137028" y="2479180"/>
            <a:ext cx="2102089" cy="2099498"/>
            <a:chOff x="1137028" y="2709803"/>
            <a:chExt cx="2102089" cy="2099498"/>
          </a:xfrm>
        </p:grpSpPr>
        <p:grpSp>
          <p:nvGrpSpPr>
            <p:cNvPr id="378" name="Group 377"/>
            <p:cNvGrpSpPr/>
            <p:nvPr/>
          </p:nvGrpSpPr>
          <p:grpSpPr>
            <a:xfrm>
              <a:off x="1137028" y="2709803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712" name="Group 71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812" name="Rectangle 81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3" name="Rectangle 81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4" name="Rectangle 81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5" name="Rectangle 81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6" name="Rectangle 81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7" name="Rectangle 81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8" name="Rectangle 81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9" name="Rectangle 81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0" name="Rectangle 81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1" name="Rectangle 82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3" name="Group 71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802" name="Rectangle 80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3" name="Rectangle 80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4" name="Rectangle 80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5" name="Rectangle 80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6" name="Rectangle 80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7" name="Rectangle 80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8" name="Rectangle 80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9" name="Rectangle 80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0" name="Rectangle 80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1" name="Rectangle 81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4" name="Group 71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92" name="Rectangle 79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3" name="Rectangle 79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4" name="Rectangle 79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5" name="Rectangle 79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6" name="Rectangle 79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7" name="Rectangle 79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8" name="Rectangle 79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9" name="Rectangle 79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0" name="Rectangle 79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1" name="Rectangle 80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5" name="Group 71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82" name="Rectangle 78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3" name="Rectangle 78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4" name="Rectangle 78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5" name="Rectangle 78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6" name="Rectangle 78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7" name="Rectangle 78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8" name="Rectangle 78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9" name="Rectangle 78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0" name="Rectangle 78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1" name="Rectangle 79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6" name="Group 71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72" name="Rectangle 77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3" name="Rectangle 77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4" name="Rectangle 77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5" name="Rectangle 77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6" name="Rectangle 77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7" name="Rectangle 77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8" name="Rectangle 77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9" name="Rectangle 77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0" name="Rectangle 77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1" name="Rectangle 78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7" name="Group 71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62" name="Rectangle 76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3" name="Rectangle 76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4" name="Rectangle 76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5" name="Rectangle 76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6" name="Rectangle 76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7" name="Rectangle 76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8" name="Rectangle 76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9" name="Rectangle 76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0" name="Rectangle 76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1" name="Rectangle 77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8" name="Group 71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752" name="Rectangle 75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3" name="Rectangle 75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4" name="Rectangle 75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5" name="Rectangle 75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6" name="Rectangle 75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7" name="Rectangle 75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8" name="Rectangle 75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9" name="Rectangle 75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0" name="Rectangle 75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1" name="Rectangle 76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19" name="Group 71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42" name="Rectangle 74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3" name="Rectangle 74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4" name="Rectangle 74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5" name="Rectangle 74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6" name="Rectangle 74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7" name="Rectangle 74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8" name="Rectangle 74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9" name="Rectangle 74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0" name="Rectangle 74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1" name="Rectangle 75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0" name="Group 71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732" name="Rectangle 73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3" name="Rectangle 73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4" name="Rectangle 73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5" name="Rectangle 73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6" name="Rectangle 73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7" name="Rectangle 73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8" name="Rectangle 73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9" name="Rectangle 73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0" name="Rectangle 73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1" name="Rectangle 74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21" name="Group 72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722" name="Rectangle 72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3" name="Rectangle 72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4" name="Rectangle 72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5" name="Rectangle 72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6" name="Rectangle 72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7" name="Rectangle 72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8" name="Rectangle 72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9" name="Rectangle 72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0" name="Rectangle 72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31" name="Rectangle 73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79" name="Group 378"/>
            <p:cNvGrpSpPr/>
            <p:nvPr/>
          </p:nvGrpSpPr>
          <p:grpSpPr>
            <a:xfrm>
              <a:off x="2280367" y="2709803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602" name="Group 60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702" name="Rectangle 70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3" name="Rectangle 70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4" name="Rectangle 70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5" name="Rectangle 70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6" name="Rectangle 70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7" name="Rectangle 70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8" name="Rectangle 70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9" name="Rectangle 70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0" name="Rectangle 70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11" name="Rectangle 71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3" name="Group 60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92" name="Rectangle 69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3" name="Rectangle 69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4" name="Rectangle 69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5" name="Rectangle 69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6" name="Rectangle 69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7" name="Rectangle 69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8" name="Rectangle 69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9" name="Rectangle 69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0" name="Rectangle 69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01" name="Rectangle 70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4" name="Group 60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82" name="Rectangle 68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3" name="Rectangle 68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4" name="Rectangle 68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5" name="Rectangle 68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6" name="Rectangle 68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7" name="Rectangle 68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8" name="Rectangle 68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9" name="Rectangle 68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0" name="Rectangle 68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1" name="Rectangle 69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5" name="Group 60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72" name="Rectangle 67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3" name="Rectangle 67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4" name="Rectangle 67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5" name="Rectangle 67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6" name="Rectangle 67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7" name="Rectangle 67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8" name="Rectangle 67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9" name="Rectangle 67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0" name="Rectangle 67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81" name="Rectangle 68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6" name="Group 60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62" name="Rectangle 66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3" name="Rectangle 66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4" name="Rectangle 66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5" name="Rectangle 66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6" name="Rectangle 66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7" name="Rectangle 66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8" name="Rectangle 66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9" name="Rectangle 66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0" name="Rectangle 66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71" name="Rectangle 67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7" name="Group 60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652" name="Rectangle 65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3" name="Rectangle 65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4" name="Rectangle 65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5" name="Rectangle 65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6" name="Rectangle 65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7" name="Rectangle 65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8" name="Rectangle 65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9" name="Rectangle 65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0" name="Rectangle 65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1" name="Rectangle 66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8" name="Group 60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642" name="Rectangle 64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3" name="Rectangle 64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4" name="Rectangle 64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5" name="Rectangle 64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6" name="Rectangle 64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7" name="Rectangle 64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8" name="Rectangle 64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9" name="Rectangle 64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0" name="Rectangle 64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1" name="Rectangle 65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09" name="Group 60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32" name="Rectangle 63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3" name="Rectangle 63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4" name="Rectangle 63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5" name="Rectangle 63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6" name="Rectangle 63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7" name="Rectangle 63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8" name="Rectangle 63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9" name="Rectangle 63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0" name="Rectangle 63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41" name="Rectangle 64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0" name="Group 60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622" name="Rectangle 62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3" name="Rectangle 62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4" name="Rectangle 62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5" name="Rectangle 62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6" name="Rectangle 62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7" name="Rectangle 62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8" name="Rectangle 62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9" name="Rectangle 62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0" name="Rectangle 62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31" name="Rectangle 63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11" name="Group 61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612" name="Rectangle 61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3" name="Rectangle 61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4" name="Rectangle 61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5" name="Rectangle 61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6" name="Rectangle 61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7" name="Rectangle 61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8" name="Rectangle 61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19" name="Rectangle 61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0" name="Rectangle 61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21" name="Rectangle 62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80" name="Group 379"/>
            <p:cNvGrpSpPr/>
            <p:nvPr/>
          </p:nvGrpSpPr>
          <p:grpSpPr>
            <a:xfrm>
              <a:off x="1137028" y="3856229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492" name="Group 49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92" name="Rectangle 59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3" name="Rectangle 59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4" name="Rectangle 59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5" name="Rectangle 59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6" name="Rectangle 59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7" name="Rectangle 59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8" name="Rectangle 59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9" name="Rectangle 59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0" name="Rectangle 59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01" name="Rectangle 60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3" name="Group 49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82" name="Rectangle 58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3" name="Rectangle 58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4" name="Rectangle 58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5" name="Rectangle 58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6" name="Rectangle 58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7" name="Rectangle 58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8" name="Rectangle 58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9" name="Rectangle 58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0" name="Rectangle 58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91" name="Rectangle 59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4" name="Group 49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72" name="Rectangle 57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3" name="Rectangle 57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4" name="Rectangle 57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5" name="Rectangle 57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6" name="Rectangle 57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7" name="Rectangle 57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8" name="Rectangle 57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9" name="Rectangle 57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0" name="Rectangle 57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1" name="Rectangle 58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5" name="Group 49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62" name="Rectangle 56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3" name="Rectangle 56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4" name="Rectangle 56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5" name="Rectangle 56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6" name="Rectangle 56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7" name="Rectangle 56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8" name="Rectangle 56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9" name="Rectangle 56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0" name="Rectangle 56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1" name="Rectangle 57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6" name="Group 49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52" name="Rectangle 55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3" name="Rectangle 55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4" name="Rectangle 55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5" name="Rectangle 55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6" name="Rectangle 55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7" name="Rectangle 55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8" name="Rectangle 55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9" name="Rectangle 55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0" name="Rectangle 55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1" name="Rectangle 56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7" name="Group 49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542" name="Rectangle 54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3" name="Rectangle 54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4" name="Rectangle 54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5" name="Rectangle 54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6" name="Rectangle 54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7" name="Rectangle 54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8" name="Rectangle 54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9" name="Rectangle 54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0" name="Rectangle 54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1" name="Rectangle 55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8" name="Group 49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532" name="Rectangle 53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3" name="Rectangle 53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4" name="Rectangle 53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5" name="Rectangle 53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6" name="Rectangle 53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7" name="Rectangle 53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8" name="Rectangle 53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9" name="Rectangle 53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0" name="Rectangle 53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1" name="Rectangle 54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99" name="Group 49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22" name="Rectangle 52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3" name="Rectangle 52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4" name="Rectangle 52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5" name="Rectangle 52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6" name="Rectangle 52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7" name="Rectangle 52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8" name="Rectangle 52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9" name="Rectangle 52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0" name="Rectangle 52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1" name="Rectangle 53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0" name="Group 49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512" name="Rectangle 51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3" name="Rectangle 51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4" name="Rectangle 51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5" name="Rectangle 51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6" name="Rectangle 51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7" name="Rectangle 51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8" name="Rectangle 51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9" name="Rectangle 51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0" name="Rectangle 51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21" name="Rectangle 52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501" name="Group 50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502" name="Rectangle 50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3" name="Rectangle 50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4" name="Rectangle 50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5" name="Rectangle 50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6" name="Rectangle 50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7" name="Rectangle 50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8" name="Rectangle 50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9" name="Rectangle 50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0" name="Rectangle 50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1" name="Rectangle 51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381" name="Group 380"/>
            <p:cNvGrpSpPr/>
            <p:nvPr/>
          </p:nvGrpSpPr>
          <p:grpSpPr>
            <a:xfrm>
              <a:off x="2280367" y="3856229"/>
              <a:ext cx="958750" cy="953072"/>
              <a:chOff x="1184657" y="2614983"/>
              <a:chExt cx="1930815" cy="1919381"/>
            </a:xfrm>
            <a:solidFill>
              <a:srgbClr val="F9B000"/>
            </a:solidFill>
          </p:grpSpPr>
          <p:grpSp>
            <p:nvGrpSpPr>
              <p:cNvPr id="382" name="Group 381"/>
              <p:cNvGrpSpPr/>
              <p:nvPr/>
            </p:nvGrpSpPr>
            <p:grpSpPr>
              <a:xfrm>
                <a:off x="1184657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82" name="Rectangle 48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3" name="Rectangle 48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4" name="Rectangle 48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5" name="Rectangle 48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6" name="Rectangle 48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7" name="Rectangle 48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8" name="Rectangle 48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9" name="Rectangle 48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0" name="Rectangle 48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1" name="Rectangle 49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3" name="Group 382"/>
              <p:cNvGrpSpPr/>
              <p:nvPr/>
            </p:nvGrpSpPr>
            <p:grpSpPr>
              <a:xfrm>
                <a:off x="1379192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72" name="Rectangle 47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3" name="Rectangle 47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4" name="Rectangle 47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5" name="Rectangle 47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6" name="Rectangle 47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7" name="Rectangle 47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8" name="Rectangle 47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9" name="Rectangle 47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0" name="Rectangle 47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81" name="Rectangle 48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4" name="Group 383"/>
              <p:cNvGrpSpPr/>
              <p:nvPr/>
            </p:nvGrpSpPr>
            <p:grpSpPr>
              <a:xfrm>
                <a:off x="157372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62" name="Rectangle 46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3" name="Rectangle 46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4" name="Rectangle 46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5" name="Rectangle 46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6" name="Rectangle 46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7" name="Rectangle 46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8" name="Rectangle 46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9" name="Rectangle 46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0" name="Rectangle 46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1" name="Rectangle 47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5" name="Group 384"/>
              <p:cNvGrpSpPr/>
              <p:nvPr/>
            </p:nvGrpSpPr>
            <p:grpSpPr>
              <a:xfrm>
                <a:off x="1768262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52" name="Rectangle 45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3" name="Rectangle 45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4" name="Rectangle 45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5" name="Rectangle 45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6" name="Rectangle 45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7" name="Rectangle 45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8" name="Rectangle 45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9" name="Rectangle 45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0" name="Rectangle 45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61" name="Rectangle 46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6" name="Group 385"/>
              <p:cNvGrpSpPr/>
              <p:nvPr/>
            </p:nvGrpSpPr>
            <p:grpSpPr>
              <a:xfrm>
                <a:off x="1962797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42" name="Rectangle 44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3" name="Rectangle 44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4" name="Rectangle 44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5" name="Rectangle 44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6" name="Rectangle 44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7" name="Rectangle 44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8" name="Rectangle 44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9" name="Rectangle 44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0" name="Rectangle 44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1" name="Rectangle 45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7" name="Group 386"/>
              <p:cNvGrpSpPr/>
              <p:nvPr/>
            </p:nvGrpSpPr>
            <p:grpSpPr>
              <a:xfrm>
                <a:off x="2157332" y="2614983"/>
                <a:ext cx="180000" cy="1919381"/>
                <a:chOff x="1184657" y="2614983"/>
                <a:chExt cx="180000" cy="1919381"/>
              </a:xfrm>
              <a:grpFill/>
            </p:grpSpPr>
            <p:sp>
              <p:nvSpPr>
                <p:cNvPr id="432" name="Rectangle 431"/>
                <p:cNvSpPr/>
                <p:nvPr/>
              </p:nvSpPr>
              <p:spPr>
                <a:xfrm>
                  <a:off x="1184657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3" name="Rectangle 432"/>
                <p:cNvSpPr/>
                <p:nvPr/>
              </p:nvSpPr>
              <p:spPr>
                <a:xfrm>
                  <a:off x="1184657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4" name="Rectangle 433"/>
                <p:cNvSpPr/>
                <p:nvPr/>
              </p:nvSpPr>
              <p:spPr>
                <a:xfrm>
                  <a:off x="1184657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5" name="Rectangle 434"/>
                <p:cNvSpPr/>
                <p:nvPr/>
              </p:nvSpPr>
              <p:spPr>
                <a:xfrm>
                  <a:off x="1184657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6" name="Rectangle 435"/>
                <p:cNvSpPr/>
                <p:nvPr/>
              </p:nvSpPr>
              <p:spPr>
                <a:xfrm>
                  <a:off x="1184657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7" name="Rectangle 436"/>
                <p:cNvSpPr/>
                <p:nvPr/>
              </p:nvSpPr>
              <p:spPr>
                <a:xfrm>
                  <a:off x="1184657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8" name="Rectangle 437"/>
                <p:cNvSpPr/>
                <p:nvPr/>
              </p:nvSpPr>
              <p:spPr>
                <a:xfrm>
                  <a:off x="1184657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9" name="Rectangle 438"/>
                <p:cNvSpPr/>
                <p:nvPr/>
              </p:nvSpPr>
              <p:spPr>
                <a:xfrm>
                  <a:off x="1184657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0" name="Rectangle 439"/>
                <p:cNvSpPr/>
                <p:nvPr/>
              </p:nvSpPr>
              <p:spPr>
                <a:xfrm>
                  <a:off x="1184657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41" name="Rectangle 440"/>
                <p:cNvSpPr/>
                <p:nvPr/>
              </p:nvSpPr>
              <p:spPr>
                <a:xfrm>
                  <a:off x="1184657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8" name="Group 387"/>
              <p:cNvGrpSpPr/>
              <p:nvPr/>
            </p:nvGrpSpPr>
            <p:grpSpPr>
              <a:xfrm>
                <a:off x="2351867" y="2614983"/>
                <a:ext cx="180000" cy="1919381"/>
                <a:chOff x="1379585" y="2614983"/>
                <a:chExt cx="180000" cy="1919381"/>
              </a:xfrm>
              <a:grpFill/>
            </p:grpSpPr>
            <p:sp>
              <p:nvSpPr>
                <p:cNvPr id="422" name="Rectangle 421"/>
                <p:cNvSpPr/>
                <p:nvPr/>
              </p:nvSpPr>
              <p:spPr>
                <a:xfrm>
                  <a:off x="1379585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3" name="Rectangle 422"/>
                <p:cNvSpPr/>
                <p:nvPr/>
              </p:nvSpPr>
              <p:spPr>
                <a:xfrm>
                  <a:off x="1379585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4" name="Rectangle 423"/>
                <p:cNvSpPr/>
                <p:nvPr/>
              </p:nvSpPr>
              <p:spPr>
                <a:xfrm>
                  <a:off x="1379585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5" name="Rectangle 424"/>
                <p:cNvSpPr/>
                <p:nvPr/>
              </p:nvSpPr>
              <p:spPr>
                <a:xfrm>
                  <a:off x="1379585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6" name="Rectangle 425"/>
                <p:cNvSpPr/>
                <p:nvPr/>
              </p:nvSpPr>
              <p:spPr>
                <a:xfrm>
                  <a:off x="1379585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7" name="Rectangle 426"/>
                <p:cNvSpPr/>
                <p:nvPr/>
              </p:nvSpPr>
              <p:spPr>
                <a:xfrm>
                  <a:off x="1379585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8" name="Rectangle 427"/>
                <p:cNvSpPr/>
                <p:nvPr/>
              </p:nvSpPr>
              <p:spPr>
                <a:xfrm>
                  <a:off x="1379585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9" name="Rectangle 428"/>
                <p:cNvSpPr/>
                <p:nvPr/>
              </p:nvSpPr>
              <p:spPr>
                <a:xfrm>
                  <a:off x="1379585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0" name="Rectangle 429"/>
                <p:cNvSpPr/>
                <p:nvPr/>
              </p:nvSpPr>
              <p:spPr>
                <a:xfrm>
                  <a:off x="1379585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31" name="Rectangle 430"/>
                <p:cNvSpPr/>
                <p:nvPr/>
              </p:nvSpPr>
              <p:spPr>
                <a:xfrm>
                  <a:off x="1379585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9" name="Group 388"/>
              <p:cNvGrpSpPr/>
              <p:nvPr/>
            </p:nvGrpSpPr>
            <p:grpSpPr>
              <a:xfrm>
                <a:off x="254640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412" name="Rectangle 41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3" name="Rectangle 41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4" name="Rectangle 41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5" name="Rectangle 41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6" name="Rectangle 41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7" name="Rectangle 41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8" name="Rectangle 41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9" name="Rectangle 41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0" name="Rectangle 41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1" name="Rectangle 42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90" name="Group 389"/>
              <p:cNvGrpSpPr/>
              <p:nvPr/>
            </p:nvGrpSpPr>
            <p:grpSpPr>
              <a:xfrm>
                <a:off x="2740937" y="2614983"/>
                <a:ext cx="180000" cy="1919381"/>
                <a:chOff x="1768054" y="2614983"/>
                <a:chExt cx="180000" cy="1919381"/>
              </a:xfrm>
              <a:grpFill/>
            </p:grpSpPr>
            <p:sp>
              <p:nvSpPr>
                <p:cNvPr id="402" name="Rectangle 401"/>
                <p:cNvSpPr/>
                <p:nvPr/>
              </p:nvSpPr>
              <p:spPr>
                <a:xfrm>
                  <a:off x="1768054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3" name="Rectangle 402"/>
                <p:cNvSpPr/>
                <p:nvPr/>
              </p:nvSpPr>
              <p:spPr>
                <a:xfrm>
                  <a:off x="1768054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4" name="Rectangle 403"/>
                <p:cNvSpPr/>
                <p:nvPr/>
              </p:nvSpPr>
              <p:spPr>
                <a:xfrm>
                  <a:off x="1768054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5" name="Rectangle 404"/>
                <p:cNvSpPr/>
                <p:nvPr/>
              </p:nvSpPr>
              <p:spPr>
                <a:xfrm>
                  <a:off x="1768054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6" name="Rectangle 405"/>
                <p:cNvSpPr/>
                <p:nvPr/>
              </p:nvSpPr>
              <p:spPr>
                <a:xfrm>
                  <a:off x="1768054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7" name="Rectangle 406"/>
                <p:cNvSpPr/>
                <p:nvPr/>
              </p:nvSpPr>
              <p:spPr>
                <a:xfrm>
                  <a:off x="1768054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8" name="Rectangle 407"/>
                <p:cNvSpPr/>
                <p:nvPr/>
              </p:nvSpPr>
              <p:spPr>
                <a:xfrm>
                  <a:off x="1768054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9" name="Rectangle 408"/>
                <p:cNvSpPr/>
                <p:nvPr/>
              </p:nvSpPr>
              <p:spPr>
                <a:xfrm>
                  <a:off x="1768054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0" name="Rectangle 409"/>
                <p:cNvSpPr/>
                <p:nvPr/>
              </p:nvSpPr>
              <p:spPr>
                <a:xfrm>
                  <a:off x="1768054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1" name="Rectangle 410"/>
                <p:cNvSpPr/>
                <p:nvPr/>
              </p:nvSpPr>
              <p:spPr>
                <a:xfrm>
                  <a:off x="1768054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91" name="Group 390"/>
              <p:cNvGrpSpPr/>
              <p:nvPr/>
            </p:nvGrpSpPr>
            <p:grpSpPr>
              <a:xfrm>
                <a:off x="2935472" y="2614983"/>
                <a:ext cx="180000" cy="1919381"/>
                <a:chOff x="1573126" y="2614983"/>
                <a:chExt cx="180000" cy="1919381"/>
              </a:xfrm>
              <a:grpFill/>
            </p:grpSpPr>
            <p:sp>
              <p:nvSpPr>
                <p:cNvPr id="392" name="Rectangle 391"/>
                <p:cNvSpPr/>
                <p:nvPr/>
              </p:nvSpPr>
              <p:spPr>
                <a:xfrm>
                  <a:off x="1573126" y="2614983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3" name="Rectangle 392"/>
                <p:cNvSpPr/>
                <p:nvPr/>
              </p:nvSpPr>
              <p:spPr>
                <a:xfrm>
                  <a:off x="1573126" y="2808286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4" name="Rectangle 393"/>
                <p:cNvSpPr/>
                <p:nvPr/>
              </p:nvSpPr>
              <p:spPr>
                <a:xfrm>
                  <a:off x="1573126" y="3001589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5" name="Rectangle 394"/>
                <p:cNvSpPr/>
                <p:nvPr/>
              </p:nvSpPr>
              <p:spPr>
                <a:xfrm>
                  <a:off x="1573126" y="319489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6" name="Rectangle 395"/>
                <p:cNvSpPr/>
                <p:nvPr/>
              </p:nvSpPr>
              <p:spPr>
                <a:xfrm>
                  <a:off x="1573126" y="3388195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7" name="Rectangle 396"/>
                <p:cNvSpPr/>
                <p:nvPr/>
              </p:nvSpPr>
              <p:spPr>
                <a:xfrm>
                  <a:off x="1573126" y="3581498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8" name="Rectangle 397"/>
                <p:cNvSpPr/>
                <p:nvPr/>
              </p:nvSpPr>
              <p:spPr>
                <a:xfrm>
                  <a:off x="1573126" y="3774801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99" name="Rectangle 398"/>
                <p:cNvSpPr/>
                <p:nvPr/>
              </p:nvSpPr>
              <p:spPr>
                <a:xfrm>
                  <a:off x="1573126" y="3968104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0" name="Rectangle 399"/>
                <p:cNvSpPr/>
                <p:nvPr/>
              </p:nvSpPr>
              <p:spPr>
                <a:xfrm>
                  <a:off x="1573126" y="4161407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1" name="Rectangle 400"/>
                <p:cNvSpPr/>
                <p:nvPr/>
              </p:nvSpPr>
              <p:spPr>
                <a:xfrm>
                  <a:off x="1573126" y="4354712"/>
                  <a:ext cx="180000" cy="17965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3573451" y="2479180"/>
            <a:ext cx="1997097" cy="2495684"/>
            <a:chOff x="3573451" y="2479180"/>
            <a:chExt cx="1997097" cy="2495684"/>
          </a:xfrm>
        </p:grpSpPr>
        <p:grpSp>
          <p:nvGrpSpPr>
            <p:cNvPr id="910" name="Group 909"/>
            <p:cNvGrpSpPr/>
            <p:nvPr/>
          </p:nvGrpSpPr>
          <p:grpSpPr>
            <a:xfrm flipH="1">
              <a:off x="3573451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77" name="Rectangle 97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8" name="Rectangle 97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9" name="Rectangle 97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0" name="Rectangle 97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1" name="Rectangle 98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2" name="Rectangle 98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3" name="Rectangle 98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4" name="Rectangle 98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5" name="Rectangle 98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6" name="Rectangle 98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1" name="Group 910"/>
            <p:cNvGrpSpPr/>
            <p:nvPr/>
          </p:nvGrpSpPr>
          <p:grpSpPr>
            <a:xfrm flipH="1">
              <a:off x="4014910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67" name="Rectangle 96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8" name="Rectangle 96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9" name="Rectangle 96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0" name="Rectangle 96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1" name="Rectangle 97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2" name="Rectangle 97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3" name="Rectangle 97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4" name="Rectangle 97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5" name="Rectangle 97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6" name="Rectangle 97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2" name="Group 911"/>
            <p:cNvGrpSpPr/>
            <p:nvPr/>
          </p:nvGrpSpPr>
          <p:grpSpPr>
            <a:xfrm flipH="1">
              <a:off x="4456369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57" name="Rectangle 95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8" name="Rectangle 95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9" name="Rectangle 95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0" name="Rectangle 95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1" name="Rectangle 96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2" name="Rectangle 96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3" name="Rectangle 96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4" name="Rectangle 96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5" name="Rectangle 96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6" name="Rectangle 96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3" name="Group 912"/>
            <p:cNvGrpSpPr/>
            <p:nvPr/>
          </p:nvGrpSpPr>
          <p:grpSpPr>
            <a:xfrm flipH="1">
              <a:off x="5339289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47" name="Rectangle 94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8" name="Rectangle 94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9" name="Rectangle 94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0" name="Rectangle 94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1" name="Rectangle 95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2" name="Rectangle 95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3" name="Rectangle 95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4" name="Rectangle 95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5" name="Rectangle 95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6" name="Rectangle 95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4" name="Group 913"/>
            <p:cNvGrpSpPr/>
            <p:nvPr/>
          </p:nvGrpSpPr>
          <p:grpSpPr>
            <a:xfrm flipH="1">
              <a:off x="4897828" y="2479180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37" name="Rectangle 93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8" name="Rectangle 93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9" name="Rectangle 93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0" name="Rectangle 93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1" name="Rectangle 94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2" name="Rectangle 94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3" name="Rectangle 94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4" name="Rectangle 94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5" name="Rectangle 94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6" name="Rectangle 94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15" name="Group 914"/>
            <p:cNvGrpSpPr/>
            <p:nvPr/>
          </p:nvGrpSpPr>
          <p:grpSpPr>
            <a:xfrm flipH="1">
              <a:off x="3573451" y="3813422"/>
              <a:ext cx="231259" cy="1161442"/>
              <a:chOff x="4189730" y="2621836"/>
              <a:chExt cx="382270" cy="1919849"/>
            </a:xfrm>
            <a:solidFill>
              <a:srgbClr val="F9B000"/>
            </a:solidFill>
          </p:grpSpPr>
          <p:sp>
            <p:nvSpPr>
              <p:cNvPr id="927" name="Rectangle 926"/>
              <p:cNvSpPr/>
              <p:nvPr/>
            </p:nvSpPr>
            <p:spPr>
              <a:xfrm>
                <a:off x="4189730" y="262183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8" name="Rectangle 927"/>
              <p:cNvSpPr/>
              <p:nvPr/>
            </p:nvSpPr>
            <p:spPr>
              <a:xfrm>
                <a:off x="4189730" y="281519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9" name="Rectangle 928"/>
              <p:cNvSpPr/>
              <p:nvPr/>
            </p:nvSpPr>
            <p:spPr>
              <a:xfrm>
                <a:off x="4189730" y="300854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0" name="Rectangle 929"/>
              <p:cNvSpPr/>
              <p:nvPr/>
            </p:nvSpPr>
            <p:spPr>
              <a:xfrm>
                <a:off x="4189730" y="320190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1" name="Rectangle 930"/>
              <p:cNvSpPr/>
              <p:nvPr/>
            </p:nvSpPr>
            <p:spPr>
              <a:xfrm>
                <a:off x="4189730" y="339525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2" name="Rectangle 931"/>
              <p:cNvSpPr/>
              <p:nvPr/>
            </p:nvSpPr>
            <p:spPr>
              <a:xfrm>
                <a:off x="4189730" y="358861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3" name="Rectangle 932"/>
              <p:cNvSpPr/>
              <p:nvPr/>
            </p:nvSpPr>
            <p:spPr>
              <a:xfrm>
                <a:off x="4189730" y="378196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4" name="Rectangle 933"/>
              <p:cNvSpPr/>
              <p:nvPr/>
            </p:nvSpPr>
            <p:spPr>
              <a:xfrm>
                <a:off x="4189730" y="3975321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5" name="Rectangle 934"/>
              <p:cNvSpPr/>
              <p:nvPr/>
            </p:nvSpPr>
            <p:spPr>
              <a:xfrm>
                <a:off x="4189730" y="4168676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6" name="Rectangle 935"/>
              <p:cNvSpPr/>
              <p:nvPr/>
            </p:nvSpPr>
            <p:spPr>
              <a:xfrm>
                <a:off x="4189730" y="4362033"/>
                <a:ext cx="382270" cy="17965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3208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2547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72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What is my number?</vt:lpstr>
      <vt:lpstr>What is my number?</vt:lpstr>
      <vt:lpstr>What is my number?</vt:lpstr>
      <vt:lpstr>What is my number?</vt:lpstr>
      <vt:lpstr>What is my number?</vt:lpstr>
      <vt:lpstr>What is my number?</vt:lpstr>
      <vt:lpstr>What is my number?</vt:lpstr>
      <vt:lpstr>What is my number?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Ana Moarcas</dc:creator>
  <cp:lastModifiedBy>Ana Moarcas</cp:lastModifiedBy>
  <cp:revision>26</cp:revision>
  <dcterms:created xsi:type="dcterms:W3CDTF">2019-09-12T10:13:45Z</dcterms:created>
  <dcterms:modified xsi:type="dcterms:W3CDTF">2019-09-16T14:23:57Z</dcterms:modified>
</cp:coreProperties>
</file>