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5" r:id="rId1"/>
  </p:sldMasterIdLst>
  <p:notesMasterIdLst>
    <p:notesMasterId r:id="rId9"/>
  </p:notesMasterIdLst>
  <p:sldIdLst>
    <p:sldId id="256" r:id="rId2"/>
    <p:sldId id="257" r:id="rId3"/>
    <p:sldId id="258" r:id="rId4"/>
    <p:sldId id="262" r:id="rId5"/>
    <p:sldId id="260" r:id="rId6"/>
    <p:sldId id="259" r:id="rId7"/>
    <p:sldId id="26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83" d="100"/>
          <a:sy n="83" d="100"/>
        </p:scale>
        <p:origin x="1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01F06B-7865-4D06-9B20-325510EC83A1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4D8729-6233-4794-8952-DA15BB7423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6161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ED69555-EE48-4B19-812B-4E1068DBF976}"/>
              </a:ext>
            </a:extLst>
          </p:cNvPr>
          <p:cNvSpPr/>
          <p:nvPr/>
        </p:nvSpPr>
        <p:spPr>
          <a:xfrm>
            <a:off x="7573754" y="0"/>
            <a:ext cx="4618246" cy="6858000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Freeform 57">
            <a:extLst>
              <a:ext uri="{FF2B5EF4-FFF2-40B4-BE49-F238E27FC236}">
                <a16:creationId xmlns:a16="http://schemas.microsoft.com/office/drawing/2014/main" id="{57AEB73D-F521-4B19-820F-12DB6BCC8406}"/>
              </a:ext>
            </a:extLst>
          </p:cNvPr>
          <p:cNvSpPr/>
          <p:nvPr/>
        </p:nvSpPr>
        <p:spPr bwMode="auto">
          <a:xfrm>
            <a:off x="4456113" y="31750"/>
            <a:ext cx="0" cy="1588"/>
          </a:xfrm>
          <a:custGeom>
            <a:avLst/>
            <a:gdLst/>
            <a:ahLst/>
            <a:cxnLst/>
            <a:rect l="0" t="0" r="r" b="b"/>
            <a:pathLst>
              <a:path w="2" h="2">
                <a:moveTo>
                  <a:pt x="0" y="0"/>
                </a:moveTo>
                <a:lnTo>
                  <a:pt x="2" y="0"/>
                </a:lnTo>
                <a:lnTo>
                  <a:pt x="0" y="2"/>
                </a:lnTo>
                <a:lnTo>
                  <a:pt x="0" y="0"/>
                </a:lnTo>
                <a:close/>
              </a:path>
            </a:pathLst>
          </a:custGeom>
          <a:solidFill>
            <a:srgbClr val="30466D"/>
          </a:solidFill>
          <a:ln w="0">
            <a:solidFill>
              <a:srgbClr val="30466D"/>
            </a:solidFill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5388" y="863068"/>
            <a:ext cx="6007691" cy="4985916"/>
          </a:xfrm>
        </p:spPr>
        <p:txBody>
          <a:bodyPr anchor="ctr">
            <a:noAutofit/>
          </a:bodyPr>
          <a:lstStyle>
            <a:lvl1pPr algn="l">
              <a:lnSpc>
                <a:spcPct val="125000"/>
              </a:lnSpc>
              <a:defRPr sz="6000" b="0" cap="all" spc="15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97352" y="863068"/>
            <a:ext cx="3351729" cy="5120069"/>
          </a:xfrm>
        </p:spPr>
        <p:txBody>
          <a:bodyPr anchor="ctr">
            <a:normAutofit/>
          </a:bodyPr>
          <a:lstStyle>
            <a:lvl1pPr marL="0" indent="0" algn="l">
              <a:lnSpc>
                <a:spcPct val="150000"/>
              </a:lnSpc>
              <a:buNone/>
              <a:defRPr sz="2400" b="0" cap="none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B72EEBA-3A5D-41CE-8465-A45A0F65674E}"/>
              </a:ext>
            </a:extLst>
          </p:cNvPr>
          <p:cNvSpPr/>
          <p:nvPr/>
        </p:nvSpPr>
        <p:spPr>
          <a:xfrm rot="5400000">
            <a:off x="4101215" y="3396997"/>
            <a:ext cx="6858002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Date Placeholder 12">
            <a:extLst>
              <a:ext uri="{FF2B5EF4-FFF2-40B4-BE49-F238E27FC236}">
                <a16:creationId xmlns:a16="http://schemas.microsoft.com/office/drawing/2014/main" id="{79F4CF2F-CDFA-4A37-837C-819D5238EA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197353" y="6309360"/>
            <a:ext cx="2151134" cy="457200"/>
          </a:xfrm>
        </p:spPr>
        <p:txBody>
          <a:bodyPr/>
          <a:lstStyle/>
          <a:p>
            <a:pPr algn="l"/>
            <a:fld id="{0DCFB061-4267-4D9F-8017-6F550D3068DF}" type="datetime1">
              <a:rPr lang="en-US" smtClean="0"/>
              <a:t>1/21/2021</a:t>
            </a:fld>
            <a:endParaRPr lang="en-US" dirty="0"/>
          </a:p>
        </p:txBody>
      </p:sp>
      <p:sp>
        <p:nvSpPr>
          <p:cNvPr id="15" name="Footer Placeholder 14">
            <a:extLst>
              <a:ext uri="{FF2B5EF4-FFF2-40B4-BE49-F238E27FC236}">
                <a16:creationId xmlns:a16="http://schemas.microsoft.com/office/drawing/2014/main" id="{CFECE62A-61A4-407D-8F0B-D459CD977C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55388" y="6309360"/>
            <a:ext cx="6007691" cy="457200"/>
          </a:xfrm>
        </p:spPr>
        <p:txBody>
          <a:bodyPr/>
          <a:lstStyle>
            <a:lvl1pPr algn="r">
              <a:defRPr/>
            </a:lvl1pPr>
          </a:lstStyle>
          <a:p>
            <a:pPr algn="l"/>
            <a:endParaRPr lang="en-US" dirty="0"/>
          </a:p>
        </p:txBody>
      </p:sp>
      <p:sp>
        <p:nvSpPr>
          <p:cNvPr id="27" name="Slide Number Placeholder 26">
            <a:extLst>
              <a:ext uri="{FF2B5EF4-FFF2-40B4-BE49-F238E27FC236}">
                <a16:creationId xmlns:a16="http://schemas.microsoft.com/office/drawing/2014/main" id="{99FE60A9-FE2A-451F-9244-60FCE7FE9A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92476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4ED5C-5A53-433E-8A55-46F54CE81DA5}" type="datetime1">
              <a:rPr lang="en-US" smtClean="0"/>
              <a:t>1/21/2021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0743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BFD12B6-57DE-4B63-A723-500B050FB7DD}"/>
              </a:ext>
            </a:extLst>
          </p:cNvPr>
          <p:cNvSpPr/>
          <p:nvPr/>
        </p:nvSpPr>
        <p:spPr>
          <a:xfrm>
            <a:off x="0" y="4215384"/>
            <a:ext cx="12192000" cy="2642616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5316" y="1406284"/>
            <a:ext cx="10593694" cy="2597841"/>
          </a:xfrm>
        </p:spPr>
        <p:txBody>
          <a:bodyPr anchor="b">
            <a:normAutofit/>
          </a:bodyPr>
          <a:lstStyle>
            <a:lvl1pPr algn="ctr">
              <a:lnSpc>
                <a:spcPct val="125000"/>
              </a:lnSpc>
              <a:defRPr sz="44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18312" y="4527856"/>
            <a:ext cx="6559018" cy="1570245"/>
          </a:xfrm>
        </p:spPr>
        <p:txBody>
          <a:bodyPr anchor="t">
            <a:normAutofit/>
          </a:bodyPr>
          <a:lstStyle>
            <a:lvl1pPr marL="0" indent="0" algn="ctr">
              <a:lnSpc>
                <a:spcPct val="130000"/>
              </a:lnSpc>
              <a:spcBef>
                <a:spcPts val="0"/>
              </a:spcBef>
              <a:buNone/>
              <a:defRPr sz="2400" b="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F1E2E75-4758-4930-8024-39287C9629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CABC0C-B6DF-45E9-B954-11C99AA62C3E}" type="datetime1">
              <a:rPr lang="en-US" smtClean="0"/>
              <a:t>1/21/2021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88B9949-402C-42C2-9A94-16590FC0C5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39D83F6-DAF4-4876-AA41-F246EC970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1613A19-DDA2-44F6-9ED4-F87771C684B8}"/>
              </a:ext>
            </a:extLst>
          </p:cNvPr>
          <p:cNvSpPr/>
          <p:nvPr/>
        </p:nvSpPr>
        <p:spPr>
          <a:xfrm>
            <a:off x="0" y="4215384"/>
            <a:ext cx="12188952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64998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5376670" y="705114"/>
            <a:ext cx="6172412" cy="2403846"/>
          </a:xfrm>
        </p:spPr>
        <p:txBody>
          <a:bodyPr anchor="b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76670" y="3749040"/>
            <a:ext cx="6172411" cy="23469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B71B9-2624-4F21-93EE-35A78B1A0DAD}" type="datetime1">
              <a:rPr lang="en-US" smtClean="0"/>
              <a:t>1/21/2021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CE6B9B5-A5D1-4099-B52B-78F39AB0AFCB}"/>
              </a:ext>
            </a:extLst>
          </p:cNvPr>
          <p:cNvSpPr/>
          <p:nvPr/>
        </p:nvSpPr>
        <p:spPr>
          <a:xfrm rot="10800000">
            <a:off x="4693920" y="3396997"/>
            <a:ext cx="7498080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89674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76667" y="658999"/>
            <a:ext cx="6166422" cy="457200"/>
          </a:xfrm>
        </p:spPr>
        <p:txBody>
          <a:bodyPr anchor="b">
            <a:normAutofit/>
          </a:bodyPr>
          <a:lstStyle>
            <a:lvl1pPr marL="0" indent="0">
              <a:lnSpc>
                <a:spcPct val="130000"/>
              </a:lnSpc>
              <a:buNone/>
              <a:defRPr sz="1800" b="1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76668" y="1116199"/>
            <a:ext cx="6166422" cy="206212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376668" y="3623098"/>
            <a:ext cx="6166421" cy="457200"/>
          </a:xfrm>
        </p:spPr>
        <p:txBody>
          <a:bodyPr anchor="b">
            <a:normAutofit/>
          </a:bodyPr>
          <a:lstStyle>
            <a:lvl1pPr marL="0" indent="0">
              <a:lnSpc>
                <a:spcPct val="99000"/>
              </a:lnSpc>
              <a:buNone/>
              <a:defRPr lang="en-US" sz="1800" b="1" kern="1200" cap="all" spc="15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30000"/>
              </a:lnSpc>
              <a:spcBef>
                <a:spcPts val="930"/>
              </a:spcBef>
              <a:buFont typeface="Corbel" panose="020B0503020204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76670" y="4102370"/>
            <a:ext cx="6166419" cy="206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37C2A-BE2E-4840-A907-3254E2916C96}" type="datetime1">
              <a:rPr lang="en-US" smtClean="0"/>
              <a:t>1/21/2021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D26B370B-8381-431F-9492-0EA1205113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CA89085-2231-4A9C-B23C-B199A9DD26C5}"/>
              </a:ext>
            </a:extLst>
          </p:cNvPr>
          <p:cNvSpPr/>
          <p:nvPr/>
        </p:nvSpPr>
        <p:spPr>
          <a:xfrm rot="10800000">
            <a:off x="4693920" y="3396997"/>
            <a:ext cx="7498080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0005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CD215-1C45-48A0-8534-39FFE8A7C95A}" type="datetime1">
              <a:rPr lang="en-US" smtClean="0"/>
              <a:t>1/21/2021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72000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CF41D3-C6B9-4E99-9321-87C4E2168F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63A0F-DEF3-4134-98D0-2E1276938A8B}" type="datetime1">
              <a:rPr lang="en-US" smtClean="0"/>
              <a:t>1/21/2021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5BC6EB-07B1-46AF-AC33-E998BC6AA4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E3A0C1-6562-4819-9E88-4C1378FD5D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82593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7ACA29BA-0143-49FF-8608-DB1623D99537}"/>
              </a:ext>
            </a:extLst>
          </p:cNvPr>
          <p:cNvSpPr/>
          <p:nvPr/>
        </p:nvSpPr>
        <p:spPr>
          <a:xfrm>
            <a:off x="0" y="0"/>
            <a:ext cx="8248592" cy="6858000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53015" y="640079"/>
            <a:ext cx="2796066" cy="2551751"/>
          </a:xfrm>
        </p:spPr>
        <p:txBody>
          <a:bodyPr anchor="b">
            <a:normAutofit/>
          </a:bodyPr>
          <a:lstStyle>
            <a:lvl1pPr algn="l">
              <a:lnSpc>
                <a:spcPct val="135000"/>
              </a:lnSpc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8818" y="640078"/>
            <a:ext cx="6969693" cy="5455921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8753015" y="3223803"/>
            <a:ext cx="2796066" cy="2872197"/>
          </a:xfrm>
        </p:spPr>
        <p:txBody>
          <a:bodyPr anchor="t">
            <a:normAutofit/>
          </a:bodyPr>
          <a:lstStyle>
            <a:lvl1pPr marL="0" indent="0">
              <a:spcBef>
                <a:spcPts val="1400"/>
              </a:spcBef>
              <a:buNone/>
              <a:defRPr sz="1800" b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010CF18-370D-4E80-AE4C-396FFDFCAE5D}"/>
              </a:ext>
            </a:extLst>
          </p:cNvPr>
          <p:cNvSpPr/>
          <p:nvPr/>
        </p:nvSpPr>
        <p:spPr>
          <a:xfrm rot="5400000">
            <a:off x="4851595" y="3396997"/>
            <a:ext cx="6858002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C5EBFE9C-5A22-4462-9C51-E00C03F55C3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53015" y="6309360"/>
            <a:ext cx="1734207" cy="457200"/>
          </a:xfrm>
        </p:spPr>
        <p:txBody>
          <a:bodyPr/>
          <a:lstStyle>
            <a:lvl1pPr algn="l">
              <a:defRPr/>
            </a:lvl1pPr>
          </a:lstStyle>
          <a:p>
            <a:fld id="{61A2E4C8-2960-4ADD-862C-4D9643CB15AC}" type="datetime1">
              <a:rPr lang="en-US" smtClean="0"/>
              <a:t>1/21/2021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2EBBFF2E-AA66-4B76-9139-CB000B5A45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38818" y="6309360"/>
            <a:ext cx="6993867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44F64C4-BF20-4F6B-B650-57C71C828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07099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4996" y="640079"/>
            <a:ext cx="2714085" cy="2695903"/>
          </a:xfrm>
        </p:spPr>
        <p:txBody>
          <a:bodyPr anchor="b">
            <a:noAutofit/>
          </a:bodyPr>
          <a:lstStyle>
            <a:lvl1pPr algn="l"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248592" cy="6857999"/>
          </a:xfrm>
          <a:solidFill>
            <a:schemeClr val="bg2">
              <a:lumMod val="9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8834996" y="3429000"/>
            <a:ext cx="2714085" cy="2508026"/>
          </a:xfrm>
        </p:spPr>
        <p:txBody>
          <a:bodyPr anchor="t">
            <a:normAutofit/>
          </a:bodyPr>
          <a:lstStyle>
            <a:lvl1pPr marL="0" indent="0">
              <a:spcBef>
                <a:spcPts val="1400"/>
              </a:spcBef>
              <a:buNone/>
              <a:defRPr sz="1800" b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0949BC8-9ABF-49F6-851C-5DB0B86CA70D}"/>
              </a:ext>
            </a:extLst>
          </p:cNvPr>
          <p:cNvSpPr/>
          <p:nvPr/>
        </p:nvSpPr>
        <p:spPr>
          <a:xfrm rot="5400000">
            <a:off x="4851595" y="3396997"/>
            <a:ext cx="6858002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E1EE21-E3FA-4D43-B224-C664959637B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34997" y="6309360"/>
            <a:ext cx="1645920" cy="457200"/>
          </a:xfrm>
        </p:spPr>
        <p:txBody>
          <a:bodyPr/>
          <a:lstStyle/>
          <a:p>
            <a:fld id="{48BDEA15-09CD-4275-A8E0-385C965F48B0}" type="datetime1">
              <a:rPr lang="en-US" smtClean="0"/>
              <a:t>1/21/2021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2D7F83-8993-4ED4-9F02-663CC08505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3678B7-E511-4CE1-BEE5-89E959B9B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40080" y="6309360"/>
            <a:ext cx="4946592" cy="457200"/>
          </a:xfrm>
        </p:spPr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44522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1BC61-5547-4A60-8DA1-6699760D9972}" type="datetime1">
              <a:rPr lang="en-US" smtClean="0"/>
              <a:t>1/21/2021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12676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77965" y="507037"/>
            <a:ext cx="1571626" cy="533993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33700" y="524373"/>
            <a:ext cx="5959577" cy="532259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277965" y="6296615"/>
            <a:ext cx="2505996" cy="365125"/>
          </a:xfrm>
        </p:spPr>
        <p:txBody>
          <a:bodyPr/>
          <a:lstStyle/>
          <a:p>
            <a:fld id="{24B9D1C6-60D0-4CD1-8F31-F912522EB041}" type="datetime1">
              <a:rPr lang="en-US" smtClean="0"/>
              <a:t>1/21/2021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33699" y="6296615"/>
            <a:ext cx="595957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8734643" y="2853201"/>
            <a:ext cx="5383267" cy="604269"/>
          </a:xfrm>
        </p:spPr>
        <p:txBody>
          <a:bodyPr/>
          <a:lstStyle>
            <a:lvl1pPr algn="l">
              <a:defRPr/>
            </a:lvl1pPr>
          </a:lstStyle>
          <a:p>
            <a:fld id="{FAEF9944-A4F6-4C59-AEBD-678D6480B8EA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7" name="Straight Connector 6" title="Rule Line">
            <a:extLst>
              <a:ext uri="{FF2B5EF4-FFF2-40B4-BE49-F238E27FC236}">
                <a16:creationId xmlns:a16="http://schemas.microsoft.com/office/drawing/2014/main" id="{A1005B08-D2D4-455C-AA62-1200E43E7AF9}"/>
              </a:ext>
            </a:extLst>
          </p:cNvPr>
          <p:cNvCxnSpPr/>
          <p:nvPr/>
        </p:nvCxnSpPr>
        <p:spPr>
          <a:xfrm>
            <a:off x="9111582" y="571502"/>
            <a:ext cx="0" cy="5275467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979768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786F82F-1B47-46ED-8EAE-53EF71E59E9A}"/>
              </a:ext>
            </a:extLst>
          </p:cNvPr>
          <p:cNvSpPr/>
          <p:nvPr/>
        </p:nvSpPr>
        <p:spPr>
          <a:xfrm>
            <a:off x="4718302" y="0"/>
            <a:ext cx="7473698" cy="6858000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2918" y="705113"/>
            <a:ext cx="3411973" cy="5197498"/>
          </a:xfrm>
          <a:prstGeom prst="rect">
            <a:avLst/>
          </a:prstGeom>
        </p:spPr>
        <p:txBody>
          <a:bodyPr vert="horz" lIns="109728" tIns="109728" rIns="109728" bIns="9144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76671" y="705113"/>
            <a:ext cx="6172412" cy="5197497"/>
          </a:xfrm>
          <a:prstGeom prst="rect">
            <a:avLst/>
          </a:prstGeom>
        </p:spPr>
        <p:txBody>
          <a:bodyPr vert="horz" lIns="109728" tIns="109728" rIns="109728" bIns="9144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2917" y="6309360"/>
            <a:ext cx="3411973" cy="457200"/>
          </a:xfrm>
          <a:prstGeom prst="rect">
            <a:avLst/>
          </a:prstGeom>
        </p:spPr>
        <p:txBody>
          <a:bodyPr vert="horz" lIns="109728" tIns="109728" rIns="109728" bIns="91440" rtlCol="0" anchor="ctr"/>
          <a:lstStyle>
            <a:lvl1pPr algn="l">
              <a:defRPr sz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4AF8082C-0922-4249-A612-B415F5231620}" type="datetime1">
              <a:rPr lang="en-US" smtClean="0"/>
              <a:t>1/21/2021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76670" y="6309360"/>
            <a:ext cx="4946592" cy="457200"/>
          </a:xfrm>
          <a:prstGeom prst="rect">
            <a:avLst/>
          </a:prstGeom>
        </p:spPr>
        <p:txBody>
          <a:bodyPr vert="horz" lIns="109728" tIns="109728" rIns="109728" bIns="91440" rtlCol="0" anchor="ctr"/>
          <a:lstStyle>
            <a:lvl1pPr algn="l">
              <a:defRPr sz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69202" y="6309360"/>
            <a:ext cx="979879" cy="457200"/>
          </a:xfrm>
          <a:prstGeom prst="rect">
            <a:avLst/>
          </a:prstGeom>
        </p:spPr>
        <p:txBody>
          <a:bodyPr vert="horz" lIns="109728" tIns="109728" rIns="109728" bIns="91440" rtlCol="0" anchor="b"/>
          <a:lstStyle>
            <a:lvl1pPr algn="r">
              <a:defRPr sz="1600" b="1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F1BAF6F-6275-4646-9C59-331B29B9550F}"/>
              </a:ext>
            </a:extLst>
          </p:cNvPr>
          <p:cNvSpPr/>
          <p:nvPr/>
        </p:nvSpPr>
        <p:spPr>
          <a:xfrm rot="5400000">
            <a:off x="1257298" y="3396997"/>
            <a:ext cx="6858002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7695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18" r:id="rId6"/>
    <p:sldLayoutId id="2147483714" r:id="rId7"/>
    <p:sldLayoutId id="2147483715" r:id="rId8"/>
    <p:sldLayoutId id="2147483716" r:id="rId9"/>
    <p:sldLayoutId id="2147483717" r:id="rId10"/>
    <p:sldLayoutId id="2147483719" r:id="rId11"/>
  </p:sldLayoutIdLst>
  <p:hf sldNum="0" hdr="0" ftr="0" dt="0"/>
  <p:txStyles>
    <p:titleStyle>
      <a:lvl1pPr algn="l" defTabSz="914400" rtl="0" eaLnBrk="1" latinLnBrk="0" hangingPunct="1">
        <a:lnSpc>
          <a:spcPct val="150000"/>
        </a:lnSpc>
        <a:spcBef>
          <a:spcPct val="0"/>
        </a:spcBef>
        <a:buNone/>
        <a:defRPr sz="3600" b="1" kern="1200" spc="1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None/>
        <a:defRPr sz="1800" b="1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None/>
        <a:defRPr sz="1600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i="1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i="1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202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6pPr>
      <a:lvl7pPr marL="22402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7pPr>
      <a:lvl8pPr marL="25603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8pPr>
      <a:lvl9pPr marL="28803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EA164D6B-6878-4B9F-A2D0-985D39B17B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62F176A-9349-4CD7-8042-59C0200C8C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50904" y="-4078"/>
            <a:ext cx="4641096" cy="105654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B012419-119F-4DE2-85CF-54A2611852C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8608"/>
          <a:stretch/>
        </p:blipFill>
        <p:spPr>
          <a:xfrm>
            <a:off x="20" y="1074544"/>
            <a:ext cx="7573364" cy="5069861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4E9A171F-91A7-42F8-B25C-E38B244E7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5" y="1031500"/>
            <a:ext cx="12188951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1">
            <a:extLst>
              <a:ext uri="{FF2B5EF4-FFF2-40B4-BE49-F238E27FC236}">
                <a16:creationId xmlns:a16="http://schemas.microsoft.com/office/drawing/2014/main" id="{064738AB-B6BE-4867-889A-52CE4AC8DB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85467" y="1095508"/>
            <a:ext cx="4606533" cy="501689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62FCFF-3488-4666-A40B-898BC80FEB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956334" y="1405647"/>
            <a:ext cx="4234141" cy="2023353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5400" dirty="0">
                <a:solidFill>
                  <a:schemeClr val="bg1"/>
                </a:solidFill>
                <a:latin typeface="Maiandra GD" panose="020E0502030308020204" pitchFamily="34" charset="0"/>
              </a:rPr>
              <a:t>Macaroni Penguins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7851D67-7085-40E2-B146-F91433A28E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144405"/>
            <a:ext cx="7534656" cy="734559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C969C2C-E7E3-4052-87D4-61E733EC1B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5" y="6112401"/>
            <a:ext cx="12188951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7C60369F-A41B-4D6E-8990-30E2715C57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21459" y="0"/>
            <a:ext cx="64008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256B062-0319-4636-9BD6-C9E19F27D1B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59644" y="626203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3726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70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ABA95BE-8DC7-4D4A-92BA-566390804B20}"/>
              </a:ext>
            </a:extLst>
          </p:cNvPr>
          <p:cNvSpPr txBox="1"/>
          <p:nvPr/>
        </p:nvSpPr>
        <p:spPr>
          <a:xfrm>
            <a:off x="206509" y="557428"/>
            <a:ext cx="683713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Maiandra GD" panose="020E0502030308020204" pitchFamily="34" charset="0"/>
              </a:rPr>
              <a:t>Macaroni penguins live in the continent of Antarctica.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03F7E0F-89A9-4F33-B7AA-E05CB7AACA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607563"/>
            <a:ext cx="5456914" cy="3693009"/>
          </a:xfrm>
          <a:prstGeom prst="rect">
            <a:avLst/>
          </a:prstGeom>
        </p:spPr>
      </p:pic>
      <p:pic>
        <p:nvPicPr>
          <p:cNvPr id="10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69284CD-E656-4249-95A3-154EA6E8C8E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34286" y="599577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775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7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ABA95BE-8DC7-4D4A-92BA-566390804B20}"/>
              </a:ext>
            </a:extLst>
          </p:cNvPr>
          <p:cNvSpPr txBox="1"/>
          <p:nvPr/>
        </p:nvSpPr>
        <p:spPr>
          <a:xfrm>
            <a:off x="206509" y="1428965"/>
            <a:ext cx="683713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5400" dirty="0">
                <a:solidFill>
                  <a:prstClr val="black"/>
                </a:solidFill>
                <a:latin typeface="Maiandra GD" panose="020E0502030308020204" pitchFamily="34" charset="0"/>
              </a:rPr>
              <a:t>They like to live in rocky areas.</a:t>
            </a:r>
            <a:endParaRPr kumimoji="0" lang="en-GB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aiandra GD" panose="020E0502030308020204" pitchFamily="34" charset="0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7FCABA6-2CC7-4E36-BACA-5B1B35A425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8124" y="2042809"/>
            <a:ext cx="5727367" cy="3978611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FB726AE-E184-4480-8A3B-A5BD3ECA0E2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19289" y="592384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782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4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ABA95BE-8DC7-4D4A-92BA-566390804B20}"/>
              </a:ext>
            </a:extLst>
          </p:cNvPr>
          <p:cNvSpPr txBox="1"/>
          <p:nvPr/>
        </p:nvSpPr>
        <p:spPr>
          <a:xfrm>
            <a:off x="163647" y="58846"/>
            <a:ext cx="6837130" cy="7571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5400" dirty="0">
                <a:solidFill>
                  <a:prstClr val="black"/>
                </a:solidFill>
                <a:latin typeface="Maiandra GD" panose="020E0502030308020204" pitchFamily="34" charset="0"/>
              </a:rPr>
              <a:t>They have black backs, black wings, white fronts and red eyes. They have yellow feathers on the side of their head and a reddish-brown beak.</a:t>
            </a:r>
            <a:endParaRPr kumimoji="0" lang="en-GB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aiandra GD" panose="020E0502030308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aiandra GD" panose="020E0502030308020204" pitchFamily="34" charset="0"/>
              <a:ea typeface="+mn-ea"/>
              <a:cs typeface="+mn-cs"/>
            </a:endParaRPr>
          </a:p>
        </p:txBody>
      </p:sp>
      <p:pic>
        <p:nvPicPr>
          <p:cNvPr id="3074" name="Picture 2" descr="See the source image">
            <a:extLst>
              <a:ext uri="{FF2B5EF4-FFF2-40B4-BE49-F238E27FC236}">
                <a16:creationId xmlns:a16="http://schemas.microsoft.com/office/drawing/2014/main" id="{77CDE99D-498D-4CC2-930F-6B63958489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6266" y="929231"/>
            <a:ext cx="3349227" cy="4999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85B8238-1CEE-4E4F-A4F4-6CCC14747FF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212623" y="615286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4544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30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ABA95BE-8DC7-4D4A-92BA-566390804B20}"/>
              </a:ext>
            </a:extLst>
          </p:cNvPr>
          <p:cNvSpPr txBox="1"/>
          <p:nvPr/>
        </p:nvSpPr>
        <p:spPr>
          <a:xfrm>
            <a:off x="211928" y="117693"/>
            <a:ext cx="683713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5400" dirty="0">
                <a:solidFill>
                  <a:prstClr val="black"/>
                </a:solidFill>
                <a:latin typeface="Maiandra GD" panose="020E0502030308020204" pitchFamily="34" charset="0"/>
              </a:rPr>
              <a:t>In the winter they spend most of their time in the water. In the summer they come to the land to lay eggs and look after their chicks.</a:t>
            </a:r>
            <a:endParaRPr kumimoji="0" lang="en-GB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aiandra GD" panose="020E0502030308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aiandra GD" panose="020E0502030308020204" pitchFamily="34" charset="0"/>
              <a:ea typeface="+mn-ea"/>
              <a:cs typeface="+mn-cs"/>
            </a:endParaRPr>
          </a:p>
        </p:txBody>
      </p:sp>
      <p:pic>
        <p:nvPicPr>
          <p:cNvPr id="2050" name="Picture 2" descr="See the source image">
            <a:extLst>
              <a:ext uri="{FF2B5EF4-FFF2-40B4-BE49-F238E27FC236}">
                <a16:creationId xmlns:a16="http://schemas.microsoft.com/office/drawing/2014/main" id="{96B77230-DB2C-4633-B268-0BD7EBF440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3700" y="1809749"/>
            <a:ext cx="5236372" cy="3490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2A5B108-F22C-401E-8F72-B208B583DD1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95111" y="594642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348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47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ABA95BE-8DC7-4D4A-92BA-566390804B20}"/>
              </a:ext>
            </a:extLst>
          </p:cNvPr>
          <p:cNvSpPr txBox="1"/>
          <p:nvPr/>
        </p:nvSpPr>
        <p:spPr>
          <a:xfrm>
            <a:off x="206509" y="557428"/>
            <a:ext cx="683713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5400" dirty="0">
                <a:solidFill>
                  <a:prstClr val="black"/>
                </a:solidFill>
                <a:latin typeface="Maiandra GD" panose="020E0502030308020204" pitchFamily="34" charset="0"/>
              </a:rPr>
              <a:t>Some Macaroni penguins build nests using pebbles, mud and sand, but others lay their eggs on the rocks.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aiandra GD" panose="020E0502030308020204" pitchFamily="34" charset="0"/>
              <a:ea typeface="+mn-ea"/>
              <a:cs typeface="+mn-cs"/>
            </a:endParaRPr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0EC9DCA6-7992-4855-806A-8BD796E44E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0298" y="2011354"/>
            <a:ext cx="4124934" cy="3299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62CC171-F5F2-40F5-98B5-87DB3E7D20F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06400" y="569097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682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03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ABA95BE-8DC7-4D4A-92BA-566390804B20}"/>
              </a:ext>
            </a:extLst>
          </p:cNvPr>
          <p:cNvSpPr txBox="1"/>
          <p:nvPr/>
        </p:nvSpPr>
        <p:spPr>
          <a:xfrm>
            <a:off x="206509" y="557428"/>
            <a:ext cx="683713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5400" dirty="0">
                <a:solidFill>
                  <a:prstClr val="black"/>
                </a:solidFill>
                <a:latin typeface="Maiandra GD" panose="020E0502030308020204" pitchFamily="34" charset="0"/>
              </a:rPr>
              <a:t>They hunt in the ocean for food and like to eat krill, squid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5400" dirty="0">
                <a:solidFill>
                  <a:prstClr val="black"/>
                </a:solidFill>
                <a:latin typeface="Maiandra GD" panose="020E0502030308020204" pitchFamily="34" charset="0"/>
              </a:rPr>
              <a:t>a</a:t>
            </a:r>
            <a:r>
              <a:rPr kumimoji="0" lang="en-GB" sz="5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aiandra GD" panose="020E0502030308020204" pitchFamily="34" charset="0"/>
                <a:ea typeface="+mn-ea"/>
                <a:cs typeface="+mn-cs"/>
              </a:rPr>
              <a:t>nd</a:t>
            </a: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aiandra GD" panose="020E0502030308020204" pitchFamily="34" charset="0"/>
                <a:ea typeface="+mn-ea"/>
                <a:cs typeface="+mn-cs"/>
              </a:rPr>
              <a:t> fish.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aiandra GD" panose="020E0502030308020204" pitchFamily="34" charset="0"/>
              <a:ea typeface="+mn-ea"/>
              <a:cs typeface="+mn-cs"/>
            </a:endParaRPr>
          </a:p>
        </p:txBody>
      </p:sp>
      <p:pic>
        <p:nvPicPr>
          <p:cNvPr id="2050" name="Picture 2" descr="See the source image">
            <a:extLst>
              <a:ext uri="{FF2B5EF4-FFF2-40B4-BE49-F238E27FC236}">
                <a16:creationId xmlns:a16="http://schemas.microsoft.com/office/drawing/2014/main" id="{96B77230-DB2C-4633-B268-0BD7EBF440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3700" y="1809749"/>
            <a:ext cx="5236372" cy="3490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A2960EA-F9CB-47EA-A4CB-5B2AB296E5F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11200" y="608188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1338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18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ShojiVTI">
  <a:themeElements>
    <a:clrScheme name="Shoji">
      <a:dk1>
        <a:sysClr val="windowText" lastClr="000000"/>
      </a:dk1>
      <a:lt1>
        <a:sysClr val="window" lastClr="FFFFFF"/>
      </a:lt1>
      <a:dk2>
        <a:srgbClr val="595460"/>
      </a:dk2>
      <a:lt2>
        <a:srgbClr val="EBEDEB"/>
      </a:lt2>
      <a:accent1>
        <a:srgbClr val="97A7B8"/>
      </a:accent1>
      <a:accent2>
        <a:srgbClr val="A5B592"/>
      </a:accent2>
      <a:accent3>
        <a:srgbClr val="CED228"/>
      </a:accent3>
      <a:accent4>
        <a:srgbClr val="D1C499"/>
      </a:accent4>
      <a:accent5>
        <a:srgbClr val="BDB3B6"/>
      </a:accent5>
      <a:accent6>
        <a:srgbClr val="C5A98D"/>
      </a:accent6>
      <a:hlink>
        <a:srgbClr val="CC9900"/>
      </a:hlink>
      <a:folHlink>
        <a:srgbClr val="96A9A9"/>
      </a:folHlink>
    </a:clrScheme>
    <a:fontScheme name="Custom 7">
      <a:majorFont>
        <a:latin typeface="Meiryo"/>
        <a:ea typeface=""/>
        <a:cs typeface=""/>
      </a:majorFont>
      <a:minorFont>
        <a:latin typeface="Meiryo"/>
        <a:ea typeface=""/>
        <a:cs typeface=""/>
      </a:minorFont>
    </a:fontScheme>
    <a:fmtScheme name="Feathered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tint val="50000"/>
              <a:shade val="83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25400" dir="5400000" algn="ctr" rotWithShape="0">
              <a:srgbClr val="000000">
                <a:alpha val="2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hojiVTI" id="{00D0DDEB-E771-48E5-9E96-0647434F08B1}" vid="{9D22D596-7FD0-4F89-958C-AD79A094911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116</Words>
  <Application>Microsoft Office PowerPoint</Application>
  <PresentationFormat>Widescreen</PresentationFormat>
  <Paragraphs>8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Meiryo</vt:lpstr>
      <vt:lpstr>Calibri</vt:lpstr>
      <vt:lpstr>Corbel</vt:lpstr>
      <vt:lpstr>Maiandra GD</vt:lpstr>
      <vt:lpstr>ShojiVTI</vt:lpstr>
      <vt:lpstr>Macaroni Penguins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Marconi Penguins</dc:title>
  <dc:creator>N McWilliams</dc:creator>
  <cp:lastModifiedBy>N McWilliams</cp:lastModifiedBy>
  <cp:revision>7</cp:revision>
  <dcterms:created xsi:type="dcterms:W3CDTF">2021-01-18T15:57:19Z</dcterms:created>
  <dcterms:modified xsi:type="dcterms:W3CDTF">2021-01-21T18:01:38Z</dcterms:modified>
</cp:coreProperties>
</file>