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28"/>
  </p:notesMasterIdLst>
  <p:sldIdLst>
    <p:sldId id="256" r:id="rId2"/>
    <p:sldId id="257" r:id="rId3"/>
    <p:sldId id="258" r:id="rId4"/>
    <p:sldId id="373" r:id="rId5"/>
    <p:sldId id="259" r:id="rId6"/>
    <p:sldId id="260" r:id="rId7"/>
    <p:sldId id="531" r:id="rId8"/>
    <p:sldId id="261" r:id="rId9"/>
    <p:sldId id="532" r:id="rId10"/>
    <p:sldId id="394" r:id="rId11"/>
    <p:sldId id="505" r:id="rId12"/>
    <p:sldId id="262" r:id="rId13"/>
    <p:sldId id="263" r:id="rId14"/>
    <p:sldId id="264" r:id="rId15"/>
    <p:sldId id="507" r:id="rId16"/>
    <p:sldId id="540" r:id="rId17"/>
    <p:sldId id="387" r:id="rId18"/>
    <p:sldId id="571" r:id="rId19"/>
    <p:sldId id="570" r:id="rId20"/>
    <p:sldId id="572" r:id="rId21"/>
    <p:sldId id="604" r:id="rId22"/>
    <p:sldId id="573" r:id="rId23"/>
    <p:sldId id="606" r:id="rId24"/>
    <p:sldId id="605" r:id="rId25"/>
    <p:sldId id="655" r:id="rId26"/>
    <p:sldId id="656" r:id="rId27"/>
    <p:sldId id="657" r:id="rId28"/>
    <p:sldId id="658" r:id="rId29"/>
    <p:sldId id="659" r:id="rId30"/>
    <p:sldId id="660" r:id="rId31"/>
    <p:sldId id="559" r:id="rId32"/>
    <p:sldId id="273" r:id="rId33"/>
    <p:sldId id="395" r:id="rId34"/>
    <p:sldId id="396" r:id="rId35"/>
    <p:sldId id="397" r:id="rId36"/>
    <p:sldId id="398" r:id="rId37"/>
    <p:sldId id="399" r:id="rId38"/>
    <p:sldId id="508" r:id="rId39"/>
    <p:sldId id="460" r:id="rId40"/>
    <p:sldId id="461" r:id="rId41"/>
    <p:sldId id="458" r:id="rId42"/>
    <p:sldId id="459" r:id="rId43"/>
    <p:sldId id="543" r:id="rId44"/>
    <p:sldId id="544" r:id="rId45"/>
    <p:sldId id="561" r:id="rId46"/>
    <p:sldId id="574" r:id="rId47"/>
    <p:sldId id="455" r:id="rId48"/>
    <p:sldId id="464" r:id="rId49"/>
    <p:sldId id="454" r:id="rId50"/>
    <p:sldId id="546" r:id="rId51"/>
    <p:sldId id="577" r:id="rId52"/>
    <p:sldId id="511" r:id="rId53"/>
    <p:sldId id="462" r:id="rId54"/>
    <p:sldId id="465" r:id="rId55"/>
    <p:sldId id="469" r:id="rId56"/>
    <p:sldId id="466" r:id="rId57"/>
    <p:sldId id="468" r:id="rId58"/>
    <p:sldId id="467" r:id="rId59"/>
    <p:sldId id="470" r:id="rId60"/>
    <p:sldId id="512" r:id="rId61"/>
    <p:sldId id="619" r:id="rId62"/>
    <p:sldId id="582" r:id="rId63"/>
    <p:sldId id="583" r:id="rId64"/>
    <p:sldId id="584" r:id="rId65"/>
    <p:sldId id="286" r:id="rId66"/>
    <p:sldId id="585" r:id="rId67"/>
    <p:sldId id="288" r:id="rId68"/>
    <p:sldId id="289" r:id="rId69"/>
    <p:sldId id="471" r:id="rId70"/>
    <p:sldId id="661" r:id="rId71"/>
    <p:sldId id="672" r:id="rId72"/>
    <p:sldId id="627" r:id="rId73"/>
    <p:sldId id="630" r:id="rId74"/>
    <p:sldId id="644" r:id="rId75"/>
    <p:sldId id="628" r:id="rId76"/>
    <p:sldId id="631" r:id="rId77"/>
    <p:sldId id="629" r:id="rId78"/>
    <p:sldId id="632" r:id="rId79"/>
    <p:sldId id="626" r:id="rId80"/>
    <p:sldId id="409" r:id="rId81"/>
    <p:sldId id="623" r:id="rId82"/>
    <p:sldId id="410" r:id="rId83"/>
    <p:sldId id="624" r:id="rId84"/>
    <p:sldId id="668" r:id="rId85"/>
    <p:sldId id="662" r:id="rId86"/>
    <p:sldId id="663" r:id="rId87"/>
    <p:sldId id="666" r:id="rId88"/>
    <p:sldId id="664" r:id="rId89"/>
    <p:sldId id="665" r:id="rId90"/>
    <p:sldId id="667" r:id="rId91"/>
    <p:sldId id="669" r:id="rId92"/>
    <p:sldId id="352" r:id="rId93"/>
    <p:sldId id="350" r:id="rId94"/>
    <p:sldId id="483" r:id="rId95"/>
    <p:sldId id="486" r:id="rId96"/>
    <p:sldId id="670" r:id="rId97"/>
    <p:sldId id="671" r:id="rId98"/>
    <p:sldId id="564" r:id="rId99"/>
    <p:sldId id="353" r:id="rId100"/>
    <p:sldId id="354" r:id="rId101"/>
    <p:sldId id="355" r:id="rId102"/>
    <p:sldId id="357" r:id="rId103"/>
    <p:sldId id="361" r:id="rId104"/>
    <p:sldId id="645" r:id="rId105"/>
    <p:sldId id="646" r:id="rId106"/>
    <p:sldId id="647" r:id="rId107"/>
    <p:sldId id="648" r:id="rId108"/>
    <p:sldId id="649" r:id="rId109"/>
    <p:sldId id="317" r:id="rId110"/>
    <p:sldId id="528" r:id="rId111"/>
    <p:sldId id="654" r:id="rId112"/>
    <p:sldId id="527" r:id="rId113"/>
    <p:sldId id="569" r:id="rId114"/>
    <p:sldId id="673" r:id="rId115"/>
    <p:sldId id="674" r:id="rId116"/>
    <p:sldId id="680" r:id="rId117"/>
    <p:sldId id="681" r:id="rId118"/>
    <p:sldId id="675" r:id="rId119"/>
    <p:sldId id="586" r:id="rId120"/>
    <p:sldId id="550" r:id="rId121"/>
    <p:sldId id="549" r:id="rId122"/>
    <p:sldId id="560" r:id="rId123"/>
    <p:sldId id="588" r:id="rId124"/>
    <p:sldId id="589" r:id="rId125"/>
    <p:sldId id="491" r:id="rId126"/>
    <p:sldId id="625" r:id="rId127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33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63" autoAdjust="0"/>
    <p:restoredTop sz="94660"/>
  </p:normalViewPr>
  <p:slideViewPr>
    <p:cSldViewPr>
      <p:cViewPr varScale="1">
        <p:scale>
          <a:sx n="106" d="100"/>
          <a:sy n="106" d="100"/>
        </p:scale>
        <p:origin x="288" y="6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presProps" Target="presProps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0" Type="http://schemas.openxmlformats.org/officeDocument/2006/relationships/viewProps" Target="viewProps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theme" Target="theme/theme1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tableStyles" Target="tableStyles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26" Type="http://schemas.openxmlformats.org/officeDocument/2006/relationships/slide" Target="slides/slide2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CB61D9-8F46-400E-B8B6-9E36D6144D46}" type="datetimeFigureOut">
              <a:rPr lang="en-GB" smtClean="0"/>
              <a:pPr/>
              <a:t>24/04/2024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4B95BD-0E48-4F18-9E85-D0020F7B263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383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4B95BD-0E48-4F18-9E85-D0020F7B2632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4234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4B95BD-0E48-4F18-9E85-D0020F7B2632}" type="slidenum">
              <a:rPr lang="en-GB" smtClean="0"/>
              <a:pPr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684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6054 w 5740"/>
                <a:gd name="T1" fmla="*/ 0 h 4316"/>
                <a:gd name="T2" fmla="*/ 0 w 5740"/>
                <a:gd name="T3" fmla="*/ 0 h 4316"/>
                <a:gd name="T4" fmla="*/ 0 w 5740"/>
                <a:gd name="T5" fmla="*/ 0 h 4316"/>
                <a:gd name="T6" fmla="*/ 6054 w 5740"/>
                <a:gd name="T7" fmla="*/ 0 h 4316"/>
                <a:gd name="T8" fmla="*/ 6054 w 5740"/>
                <a:gd name="T9" fmla="*/ 0 h 4316"/>
                <a:gd name="T10" fmla="*/ 6054 w 5740"/>
                <a:gd name="T11" fmla="*/ 0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26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26 w 382"/>
                  <a:gd name="T19" fmla="*/ 96 h 96"/>
                  <a:gd name="T20" fmla="*/ 280 w 382"/>
                  <a:gd name="T21" fmla="*/ 90 h 96"/>
                  <a:gd name="T22" fmla="*/ 328 w 382"/>
                  <a:gd name="T23" fmla="*/ 84 h 96"/>
                  <a:gd name="T24" fmla="*/ 369 w 382"/>
                  <a:gd name="T25" fmla="*/ 66 h 96"/>
                  <a:gd name="T26" fmla="*/ 399 w 382"/>
                  <a:gd name="T27" fmla="*/ 42 h 96"/>
                  <a:gd name="T28" fmla="*/ 393 w 382"/>
                  <a:gd name="T29" fmla="*/ 42 h 96"/>
                  <a:gd name="T30" fmla="*/ 363 w 382"/>
                  <a:gd name="T31" fmla="*/ 66 h 96"/>
                  <a:gd name="T32" fmla="*/ 322 w 382"/>
                  <a:gd name="T33" fmla="*/ 78 h 96"/>
                  <a:gd name="T34" fmla="*/ 280 w 382"/>
                  <a:gd name="T35" fmla="*/ 90 h 96"/>
                  <a:gd name="T36" fmla="*/ 226 w 382"/>
                  <a:gd name="T37" fmla="*/ 96 h 96"/>
                  <a:gd name="T38" fmla="*/ 226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36 w 185"/>
                  <a:gd name="T5" fmla="*/ 36 h 210"/>
                  <a:gd name="T6" fmla="*/ 172 w 185"/>
                  <a:gd name="T7" fmla="*/ 72 h 210"/>
                  <a:gd name="T8" fmla="*/ 178 w 185"/>
                  <a:gd name="T9" fmla="*/ 90 h 210"/>
                  <a:gd name="T10" fmla="*/ 184 w 185"/>
                  <a:gd name="T11" fmla="*/ 114 h 210"/>
                  <a:gd name="T12" fmla="*/ 178 w 185"/>
                  <a:gd name="T13" fmla="*/ 138 h 210"/>
                  <a:gd name="T14" fmla="*/ 166 w 185"/>
                  <a:gd name="T15" fmla="*/ 162 h 210"/>
                  <a:gd name="T16" fmla="*/ 136 w 185"/>
                  <a:gd name="T17" fmla="*/ 180 h 210"/>
                  <a:gd name="T18" fmla="*/ 90 w 185"/>
                  <a:gd name="T19" fmla="*/ 198 h 210"/>
                  <a:gd name="T20" fmla="*/ 113 w 185"/>
                  <a:gd name="T21" fmla="*/ 210 h 210"/>
                  <a:gd name="T22" fmla="*/ 148 w 185"/>
                  <a:gd name="T23" fmla="*/ 192 h 210"/>
                  <a:gd name="T24" fmla="*/ 178 w 185"/>
                  <a:gd name="T25" fmla="*/ 168 h 210"/>
                  <a:gd name="T26" fmla="*/ 196 w 185"/>
                  <a:gd name="T27" fmla="*/ 144 h 210"/>
                  <a:gd name="T28" fmla="*/ 202 w 185"/>
                  <a:gd name="T29" fmla="*/ 114 h 210"/>
                  <a:gd name="T30" fmla="*/ 196 w 185"/>
                  <a:gd name="T31" fmla="*/ 90 h 210"/>
                  <a:gd name="T32" fmla="*/ 190 w 185"/>
                  <a:gd name="T33" fmla="*/ 66 h 210"/>
                  <a:gd name="T34" fmla="*/ 172 w 185"/>
                  <a:gd name="T35" fmla="*/ 48 h 210"/>
                  <a:gd name="T36" fmla="*/ 148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5186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5187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781B37-C91E-4466-9ED6-143C3C70BB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F20B9-2713-4F94-9EDE-49B41C86AB1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57FFE-A3CA-4C0A-B83F-6BE748C4F7F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EAD68-33F5-4B81-9B84-3DFED0FFE45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5336A3-E9ED-43F5-9D2A-18C67DF59C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67B961-2F58-44E4-A49C-9C533620904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737D51-74A9-4296-B2D8-995E18DDECC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9E7401-6EE0-4AC5-88A2-9F09E8E68C6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914636-8CB2-4F14-8482-087E529DEE6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5AEF42-EC10-4F4E-B09D-803DD20190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7C2F12-27E2-48B2-88D9-1F4C740D195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483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90A66C-3DEF-4DFB-8156-7127C99C63D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/>
            <a:ahLst/>
            <a:cxnLst>
              <a:cxn ang="0">
                <a:pos x="0" y="132"/>
              </a:cxn>
              <a:cxn ang="0">
                <a:pos x="29" y="132"/>
              </a:cxn>
              <a:cxn ang="0">
                <a:pos x="77" y="108"/>
              </a:cxn>
              <a:cxn ang="0">
                <a:pos x="119" y="78"/>
              </a:cxn>
              <a:cxn ang="0">
                <a:pos x="155" y="48"/>
              </a:cxn>
              <a:cxn ang="0">
                <a:pos x="179" y="12"/>
              </a:cxn>
              <a:cxn ang="0">
                <a:pos x="173" y="6"/>
              </a:cxn>
              <a:cxn ang="0">
                <a:pos x="167" y="0"/>
              </a:cxn>
              <a:cxn ang="0">
                <a:pos x="137" y="42"/>
              </a:cxn>
              <a:cxn ang="0">
                <a:pos x="101" y="78"/>
              </a:cxn>
              <a:cxn ang="0">
                <a:pos x="53" y="108"/>
              </a:cxn>
              <a:cxn ang="0">
                <a:pos x="0" y="132"/>
              </a:cxn>
              <a:cxn ang="0">
                <a:pos x="0" y="132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GB"/>
          </a:p>
        </p:txBody>
      </p:sp>
      <p:grpSp>
        <p:nvGrpSpPr>
          <p:cNvPr id="1027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1033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6054 w 5740"/>
                <a:gd name="T1" fmla="*/ 0 h 4316"/>
                <a:gd name="T2" fmla="*/ 0 w 5740"/>
                <a:gd name="T3" fmla="*/ 0 h 4316"/>
                <a:gd name="T4" fmla="*/ 0 w 5740"/>
                <a:gd name="T5" fmla="*/ 0 h 4316"/>
                <a:gd name="T6" fmla="*/ 6054 w 5740"/>
                <a:gd name="T7" fmla="*/ 0 h 4316"/>
                <a:gd name="T8" fmla="*/ 6054 w 5740"/>
                <a:gd name="T9" fmla="*/ 0 h 4316"/>
                <a:gd name="T10" fmla="*/ 6054 w 5740"/>
                <a:gd name="T11" fmla="*/ 0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4102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3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4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5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6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7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8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9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0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1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2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035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4114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5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6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7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8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9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0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1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2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3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4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5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79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80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28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9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0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84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036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4133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4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5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6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7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8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9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57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41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2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3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4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5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6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7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8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9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037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38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26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26 w 382"/>
                  <a:gd name="T19" fmla="*/ 96 h 96"/>
                  <a:gd name="T20" fmla="*/ 280 w 382"/>
                  <a:gd name="T21" fmla="*/ 90 h 96"/>
                  <a:gd name="T22" fmla="*/ 328 w 382"/>
                  <a:gd name="T23" fmla="*/ 84 h 96"/>
                  <a:gd name="T24" fmla="*/ 369 w 382"/>
                  <a:gd name="T25" fmla="*/ 66 h 96"/>
                  <a:gd name="T26" fmla="*/ 399 w 382"/>
                  <a:gd name="T27" fmla="*/ 42 h 96"/>
                  <a:gd name="T28" fmla="*/ 393 w 382"/>
                  <a:gd name="T29" fmla="*/ 42 h 96"/>
                  <a:gd name="T30" fmla="*/ 363 w 382"/>
                  <a:gd name="T31" fmla="*/ 66 h 96"/>
                  <a:gd name="T32" fmla="*/ 322 w 382"/>
                  <a:gd name="T33" fmla="*/ 78 h 96"/>
                  <a:gd name="T34" fmla="*/ 280 w 382"/>
                  <a:gd name="T35" fmla="*/ 90 h 96"/>
                  <a:gd name="T36" fmla="*/ 226 w 382"/>
                  <a:gd name="T37" fmla="*/ 96 h 96"/>
                  <a:gd name="T38" fmla="*/ 226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39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0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1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2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3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36 w 185"/>
                  <a:gd name="T5" fmla="*/ 36 h 210"/>
                  <a:gd name="T6" fmla="*/ 172 w 185"/>
                  <a:gd name="T7" fmla="*/ 72 h 210"/>
                  <a:gd name="T8" fmla="*/ 178 w 185"/>
                  <a:gd name="T9" fmla="*/ 90 h 210"/>
                  <a:gd name="T10" fmla="*/ 184 w 185"/>
                  <a:gd name="T11" fmla="*/ 114 h 210"/>
                  <a:gd name="T12" fmla="*/ 178 w 185"/>
                  <a:gd name="T13" fmla="*/ 138 h 210"/>
                  <a:gd name="T14" fmla="*/ 166 w 185"/>
                  <a:gd name="T15" fmla="*/ 162 h 210"/>
                  <a:gd name="T16" fmla="*/ 136 w 185"/>
                  <a:gd name="T17" fmla="*/ 180 h 210"/>
                  <a:gd name="T18" fmla="*/ 90 w 185"/>
                  <a:gd name="T19" fmla="*/ 198 h 210"/>
                  <a:gd name="T20" fmla="*/ 113 w 185"/>
                  <a:gd name="T21" fmla="*/ 210 h 210"/>
                  <a:gd name="T22" fmla="*/ 148 w 185"/>
                  <a:gd name="T23" fmla="*/ 192 h 210"/>
                  <a:gd name="T24" fmla="*/ 178 w 185"/>
                  <a:gd name="T25" fmla="*/ 168 h 210"/>
                  <a:gd name="T26" fmla="*/ 196 w 185"/>
                  <a:gd name="T27" fmla="*/ 144 h 210"/>
                  <a:gd name="T28" fmla="*/ 202 w 185"/>
                  <a:gd name="T29" fmla="*/ 114 h 210"/>
                  <a:gd name="T30" fmla="*/ 196 w 185"/>
                  <a:gd name="T31" fmla="*/ 90 h 210"/>
                  <a:gd name="T32" fmla="*/ 190 w 185"/>
                  <a:gd name="T33" fmla="*/ 66 h 210"/>
                  <a:gd name="T34" fmla="*/ 172 w 185"/>
                  <a:gd name="T35" fmla="*/ 48 h 210"/>
                  <a:gd name="T36" fmla="*/ 148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4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045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046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7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8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9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4163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4164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165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66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67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17B1EAD6-EEAC-43A3-8981-20483B0B686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08" r:id="rId1"/>
    <p:sldLayoutId id="2147483897" r:id="rId2"/>
    <p:sldLayoutId id="2147483898" r:id="rId3"/>
    <p:sldLayoutId id="2147483899" r:id="rId4"/>
    <p:sldLayoutId id="2147483900" r:id="rId5"/>
    <p:sldLayoutId id="2147483901" r:id="rId6"/>
    <p:sldLayoutId id="2147483902" r:id="rId7"/>
    <p:sldLayoutId id="2147483903" r:id="rId8"/>
    <p:sldLayoutId id="2147483904" r:id="rId9"/>
    <p:sldLayoutId id="2147483905" r:id="rId10"/>
    <p:sldLayoutId id="2147483906" r:id="rId11"/>
    <p:sldLayoutId id="2147483907" r:id="rId12"/>
  </p:sldLayoutIdLst>
  <p:transition advClick="0" advTm="4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1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1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12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12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eg"/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12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12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12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12.xml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eg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12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12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12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63748"/>
            <a:ext cx="8229600" cy="1800200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>
                <a:solidFill>
                  <a:srgbClr val="FFFF00"/>
                </a:solidFill>
              </a:rPr>
              <a:t>P6 visit to Greenhill YMCA</a:t>
            </a:r>
            <a:br>
              <a:rPr lang="en-GB" dirty="0">
                <a:solidFill>
                  <a:srgbClr val="FFFF00"/>
                </a:solidFill>
              </a:rPr>
            </a:br>
            <a:r>
              <a:rPr lang="en-GB" dirty="0">
                <a:solidFill>
                  <a:srgbClr val="FFFF00"/>
                </a:solidFill>
              </a:rPr>
              <a:t>16</a:t>
            </a:r>
            <a:r>
              <a:rPr lang="en-GB" baseline="30000" dirty="0">
                <a:solidFill>
                  <a:srgbClr val="FFFF00"/>
                </a:solidFill>
              </a:rPr>
              <a:t>th</a:t>
            </a:r>
            <a:r>
              <a:rPr lang="en-GB" dirty="0">
                <a:solidFill>
                  <a:srgbClr val="FFFF00"/>
                </a:solidFill>
              </a:rPr>
              <a:t> – 19</a:t>
            </a:r>
            <a:r>
              <a:rPr lang="en-GB" baseline="30000" dirty="0">
                <a:solidFill>
                  <a:srgbClr val="FFFF00"/>
                </a:solidFill>
              </a:rPr>
              <a:t>th</a:t>
            </a:r>
            <a:r>
              <a:rPr lang="en-GB" dirty="0">
                <a:solidFill>
                  <a:srgbClr val="FFFF00"/>
                </a:solidFill>
              </a:rPr>
              <a:t> April 2024</a:t>
            </a:r>
          </a:p>
        </p:txBody>
      </p:sp>
      <p:pic>
        <p:nvPicPr>
          <p:cNvPr id="3075" name="Picture 7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2" y="1700808"/>
            <a:ext cx="8064896" cy="4969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05750"/>
            <a:ext cx="8229600" cy="940966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Laser tag!</a:t>
            </a:r>
          </a:p>
        </p:txBody>
      </p:sp>
      <p:pic>
        <p:nvPicPr>
          <p:cNvPr id="4100" name="Picture 9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8169" y="1168041"/>
            <a:ext cx="7436830" cy="5577623"/>
          </a:xfrm>
          <a:noFill/>
        </p:spPr>
      </p:pic>
    </p:spTree>
  </p:cSld>
  <p:clrMapOvr>
    <a:masterClrMapping/>
  </p:clrMapOvr>
  <p:transition advClick="0" advTm="4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9512" y="404664"/>
            <a:ext cx="3859887" cy="5956176"/>
          </a:xfrm>
          <a:noFill/>
        </p:spPr>
      </p:pic>
      <p:pic>
        <p:nvPicPr>
          <p:cNvPr id="2" name="Picture 4">
            <a:extLst>
              <a:ext uri="{FF2B5EF4-FFF2-40B4-BE49-F238E27FC236}">
                <a16:creationId xmlns:a16="http://schemas.microsoft.com/office/drawing/2014/main" id="{6FA972DB-0519-A748-B6FA-1106A1B430AF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39952" y="1340768"/>
            <a:ext cx="4896544" cy="3567081"/>
          </a:xfrm>
          <a:noFill/>
        </p:spPr>
      </p:pic>
    </p:spTree>
  </p:cSld>
  <p:clrMapOvr>
    <a:masterClrMapping/>
  </p:clrMapOvr>
  <p:transition advClick="0" advTm="4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242" y="333198"/>
            <a:ext cx="8351482" cy="6263611"/>
          </a:xfrm>
          <a:noFill/>
        </p:spPr>
      </p:pic>
    </p:spTree>
  </p:cSld>
  <p:clrMapOvr>
    <a:masterClrMapping/>
  </p:clrMapOvr>
  <p:transition advClick="0" advTm="4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315647" y="899823"/>
            <a:ext cx="5256586" cy="4122252"/>
          </a:xfrm>
          <a:noFill/>
        </p:spPr>
      </p:pic>
      <p:pic>
        <p:nvPicPr>
          <p:cNvPr id="7171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16016" y="692696"/>
            <a:ext cx="4242881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6945" y="262076"/>
            <a:ext cx="8491696" cy="6368772"/>
          </a:xfrm>
          <a:noFill/>
        </p:spPr>
      </p:pic>
    </p:spTree>
  </p:cSld>
  <p:clrMapOvr>
    <a:masterClrMapping/>
  </p:clrMapOvr>
  <p:transition advClick="0" advTm="4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527" y="260585"/>
            <a:ext cx="8526675" cy="6336767"/>
          </a:xfrm>
          <a:noFill/>
        </p:spPr>
      </p:pic>
    </p:spTree>
    <p:extLst>
      <p:ext uri="{BB962C8B-B14F-4D97-AF65-F5344CB8AC3E}">
        <p14:creationId xmlns:p14="http://schemas.microsoft.com/office/powerpoint/2010/main" val="1287330615"/>
      </p:ext>
    </p:extLst>
  </p:cSld>
  <p:clrMapOvr>
    <a:masterClrMapping/>
  </p:clrMapOvr>
  <p:transition advClick="0" advTm="4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577" y="261491"/>
            <a:ext cx="8423408" cy="6317556"/>
          </a:xfrm>
          <a:noFill/>
        </p:spPr>
      </p:pic>
    </p:spTree>
  </p:cSld>
  <p:clrMapOvr>
    <a:masterClrMapping/>
  </p:clrMapOvr>
  <p:transition advClick="0" advTm="4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697336" y="1209506"/>
            <a:ext cx="5858152" cy="3960440"/>
          </a:xfrm>
          <a:noFill/>
        </p:spPr>
      </p:pic>
      <p:pic>
        <p:nvPicPr>
          <p:cNvPr id="7171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355976" y="1052736"/>
            <a:ext cx="4617217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71249790"/>
      </p:ext>
    </p:extLst>
  </p:cSld>
  <p:clrMapOvr>
    <a:masterClrMapping/>
  </p:clrMapOvr>
  <p:transition advClick="0" advTm="4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8933" y="329200"/>
            <a:ext cx="8266133" cy="6199600"/>
          </a:xfrm>
          <a:noFill/>
        </p:spPr>
      </p:pic>
    </p:spTree>
  </p:cSld>
  <p:clrMapOvr>
    <a:masterClrMapping/>
  </p:clrMapOvr>
  <p:transition advClick="0" advTm="4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-180528" y="2420888"/>
            <a:ext cx="4899891" cy="1742640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Climbing wall!</a:t>
            </a:r>
          </a:p>
        </p:txBody>
      </p:sp>
      <p:pic>
        <p:nvPicPr>
          <p:cNvPr id="4100" name="Picture 9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400658" y="1232756"/>
            <a:ext cx="6504261" cy="4392488"/>
          </a:xfrm>
          <a:noFill/>
        </p:spPr>
      </p:pic>
    </p:spTree>
    <p:extLst>
      <p:ext uri="{BB962C8B-B14F-4D97-AF65-F5344CB8AC3E}">
        <p14:creationId xmlns:p14="http://schemas.microsoft.com/office/powerpoint/2010/main" val="2693262958"/>
      </p:ext>
    </p:extLst>
  </p:cSld>
  <p:clrMapOvr>
    <a:masterClrMapping/>
  </p:clrMapOvr>
  <p:transition advClick="0" advTm="4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332656"/>
            <a:ext cx="4097470" cy="5256584"/>
          </a:xfrm>
          <a:noFill/>
        </p:spPr>
      </p:pic>
      <p:pic>
        <p:nvPicPr>
          <p:cNvPr id="11267" name="Picture 6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44008" y="908720"/>
            <a:ext cx="4176464" cy="568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431" y="260786"/>
            <a:ext cx="8495137" cy="6371353"/>
          </a:xfrm>
          <a:noFill/>
        </p:spPr>
      </p:pic>
    </p:spTree>
  </p:cSld>
  <p:clrMapOvr>
    <a:masterClrMapping/>
  </p:clrMapOvr>
  <p:transition advClick="0" advTm="4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714" y="190751"/>
            <a:ext cx="8567596" cy="6425697"/>
          </a:xfrm>
          <a:noFill/>
        </p:spPr>
      </p:pic>
    </p:spTree>
  </p:cSld>
  <p:clrMapOvr>
    <a:masterClrMapping/>
  </p:clrMapOvr>
  <p:transition advClick="0" advTm="4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74923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Bouldering!</a:t>
            </a:r>
          </a:p>
        </p:txBody>
      </p:sp>
      <p:pic>
        <p:nvPicPr>
          <p:cNvPr id="4100" name="Picture 9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6107" y="1071687"/>
            <a:ext cx="7551784" cy="5663838"/>
          </a:xfrm>
          <a:noFill/>
        </p:spPr>
      </p:pic>
    </p:spTree>
    <p:extLst>
      <p:ext uri="{BB962C8B-B14F-4D97-AF65-F5344CB8AC3E}">
        <p14:creationId xmlns:p14="http://schemas.microsoft.com/office/powerpoint/2010/main" val="4039810641"/>
      </p:ext>
    </p:extLst>
  </p:cSld>
  <p:clrMapOvr>
    <a:masterClrMapping/>
  </p:clrMapOvr>
  <p:transition advClick="0" advTm="4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2197" y="254001"/>
            <a:ext cx="8574242" cy="6430682"/>
          </a:xfrm>
          <a:noFill/>
        </p:spPr>
      </p:pic>
    </p:spTree>
    <p:extLst>
      <p:ext uri="{BB962C8B-B14F-4D97-AF65-F5344CB8AC3E}">
        <p14:creationId xmlns:p14="http://schemas.microsoft.com/office/powerpoint/2010/main" val="2641113968"/>
      </p:ext>
    </p:extLst>
  </p:cSld>
  <p:clrMapOvr>
    <a:masterClrMapping/>
  </p:clrMapOvr>
  <p:transition advClick="0" advTm="4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" y="190500"/>
            <a:ext cx="8568264" cy="6426198"/>
          </a:xfrm>
          <a:noFill/>
        </p:spPr>
      </p:pic>
    </p:spTree>
  </p:cSld>
  <p:clrMapOvr>
    <a:masterClrMapping/>
  </p:clrMapOvr>
  <p:transition advClick="0" advTm="4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528" y="260648"/>
            <a:ext cx="8496944" cy="6372707"/>
          </a:xfrm>
          <a:noFill/>
        </p:spPr>
      </p:pic>
    </p:spTree>
    <p:extLst>
      <p:ext uri="{BB962C8B-B14F-4D97-AF65-F5344CB8AC3E}">
        <p14:creationId xmlns:p14="http://schemas.microsoft.com/office/powerpoint/2010/main" val="522737925"/>
      </p:ext>
    </p:extLst>
  </p:cSld>
  <p:clrMapOvr>
    <a:masterClrMapping/>
  </p:clrMapOvr>
  <p:transition advClick="0" advTm="4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9552" y="254001"/>
            <a:ext cx="8280920" cy="6430682"/>
          </a:xfrm>
          <a:noFill/>
        </p:spPr>
      </p:pic>
    </p:spTree>
    <p:extLst>
      <p:ext uri="{BB962C8B-B14F-4D97-AF65-F5344CB8AC3E}">
        <p14:creationId xmlns:p14="http://schemas.microsoft.com/office/powerpoint/2010/main" val="3187947037"/>
      </p:ext>
    </p:extLst>
  </p:cSld>
  <p:clrMapOvr>
    <a:masterClrMapping/>
  </p:clrMapOvr>
  <p:transition advClick="0" advTm="4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2197" y="254001"/>
            <a:ext cx="8574242" cy="6430681"/>
          </a:xfrm>
          <a:noFill/>
        </p:spPr>
      </p:pic>
    </p:spTree>
    <p:extLst>
      <p:ext uri="{BB962C8B-B14F-4D97-AF65-F5344CB8AC3E}">
        <p14:creationId xmlns:p14="http://schemas.microsoft.com/office/powerpoint/2010/main" val="3915829526"/>
      </p:ext>
    </p:extLst>
  </p:cSld>
  <p:clrMapOvr>
    <a:masterClrMapping/>
  </p:clrMapOvr>
  <p:transition advClick="0" advTm="4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2197" y="254001"/>
            <a:ext cx="8574241" cy="6430681"/>
          </a:xfrm>
          <a:noFill/>
        </p:spPr>
      </p:pic>
    </p:spTree>
    <p:extLst>
      <p:ext uri="{BB962C8B-B14F-4D97-AF65-F5344CB8AC3E}">
        <p14:creationId xmlns:p14="http://schemas.microsoft.com/office/powerpoint/2010/main" val="1193468129"/>
      </p:ext>
    </p:extLst>
  </p:cSld>
  <p:clrMapOvr>
    <a:masterClrMapping/>
  </p:clrMapOvr>
  <p:transition advClick="0" advTm="4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0877" y="230712"/>
            <a:ext cx="8574242" cy="6430681"/>
          </a:xfrm>
          <a:noFill/>
        </p:spPr>
      </p:pic>
    </p:spTree>
    <p:extLst>
      <p:ext uri="{BB962C8B-B14F-4D97-AF65-F5344CB8AC3E}">
        <p14:creationId xmlns:p14="http://schemas.microsoft.com/office/powerpoint/2010/main" val="2674616159"/>
      </p:ext>
    </p:extLst>
  </p:cSld>
  <p:clrMapOvr>
    <a:masterClrMapping/>
  </p:clrMapOvr>
  <p:transition advClick="0" advTm="4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9512" y="169689"/>
            <a:ext cx="8712968" cy="6552728"/>
          </a:xfrm>
          <a:noFill/>
        </p:spPr>
      </p:pic>
    </p:spTree>
    <p:extLst>
      <p:ext uri="{BB962C8B-B14F-4D97-AF65-F5344CB8AC3E}">
        <p14:creationId xmlns:p14="http://schemas.microsoft.com/office/powerpoint/2010/main" val="3297198058"/>
      </p:ext>
    </p:extLst>
  </p:cSld>
  <p:clrMapOvr>
    <a:masterClrMapping/>
  </p:clrMapOvr>
  <p:transition advClick="0" advTm="4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9512" y="188640"/>
            <a:ext cx="8736972" cy="6552728"/>
          </a:xfrm>
          <a:noFill/>
        </p:spPr>
      </p:pic>
    </p:spTree>
    <p:extLst>
      <p:ext uri="{BB962C8B-B14F-4D97-AF65-F5344CB8AC3E}">
        <p14:creationId xmlns:p14="http://schemas.microsoft.com/office/powerpoint/2010/main" val="1824519667"/>
      </p:ext>
    </p:extLst>
  </p:cSld>
  <p:clrMapOvr>
    <a:masterClrMapping/>
  </p:clrMapOvr>
  <p:transition advClick="0" advTm="4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9512" y="188640"/>
            <a:ext cx="8736972" cy="6552728"/>
          </a:xfrm>
          <a:noFill/>
        </p:spPr>
      </p:pic>
    </p:spTree>
    <p:extLst>
      <p:ext uri="{BB962C8B-B14F-4D97-AF65-F5344CB8AC3E}">
        <p14:creationId xmlns:p14="http://schemas.microsoft.com/office/powerpoint/2010/main" val="65573691"/>
      </p:ext>
    </p:extLst>
  </p:cSld>
  <p:clrMapOvr>
    <a:masterClrMapping/>
  </p:clrMapOvr>
  <p:transition advClick="0" advTm="4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9512" y="188640"/>
            <a:ext cx="8736972" cy="6552728"/>
          </a:xfrm>
          <a:noFill/>
        </p:spPr>
      </p:pic>
    </p:spTree>
    <p:extLst>
      <p:ext uri="{BB962C8B-B14F-4D97-AF65-F5344CB8AC3E}">
        <p14:creationId xmlns:p14="http://schemas.microsoft.com/office/powerpoint/2010/main" val="1436278435"/>
      </p:ext>
    </p:extLst>
  </p:cSld>
  <p:clrMapOvr>
    <a:masterClrMapping/>
  </p:clrMapOvr>
  <p:transition advClick="0" advTm="4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9552" y="152636"/>
            <a:ext cx="3888432" cy="6552728"/>
          </a:xfrm>
          <a:noFill/>
        </p:spPr>
      </p:pic>
      <p:pic>
        <p:nvPicPr>
          <p:cNvPr id="3" name="Picture 2" descr="A child wearing a life jacket and holding up his thumbs">
            <a:extLst>
              <a:ext uri="{FF2B5EF4-FFF2-40B4-BE49-F238E27FC236}">
                <a16:creationId xmlns:a16="http://schemas.microsoft.com/office/drawing/2014/main" id="{9CD6F775-A8B6-1F24-8180-6ABEAD14F5B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48064" y="116632"/>
            <a:ext cx="3389856" cy="6588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022455"/>
      </p:ext>
    </p:extLst>
  </p:cSld>
  <p:clrMapOvr>
    <a:masterClrMapping/>
  </p:clrMapOvr>
  <p:transition advClick="0" advTm="4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9512" y="152636"/>
            <a:ext cx="8736972" cy="6552728"/>
          </a:xfrm>
          <a:noFill/>
        </p:spPr>
      </p:pic>
    </p:spTree>
    <p:extLst>
      <p:ext uri="{BB962C8B-B14F-4D97-AF65-F5344CB8AC3E}">
        <p14:creationId xmlns:p14="http://schemas.microsoft.com/office/powerpoint/2010/main" val="1958401831"/>
      </p:ext>
    </p:extLst>
  </p:cSld>
  <p:clrMapOvr>
    <a:masterClrMapping/>
  </p:clrMapOvr>
  <p:transition advClick="0" advTm="4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9512" y="80534"/>
            <a:ext cx="8736972" cy="6552728"/>
          </a:xfrm>
          <a:noFill/>
        </p:spPr>
      </p:pic>
    </p:spTree>
    <p:extLst>
      <p:ext uri="{BB962C8B-B14F-4D97-AF65-F5344CB8AC3E}">
        <p14:creationId xmlns:p14="http://schemas.microsoft.com/office/powerpoint/2010/main" val="1925190715"/>
      </p:ext>
    </p:extLst>
  </p:cSld>
  <p:clrMapOvr>
    <a:masterClrMapping/>
  </p:clrMapOvr>
  <p:transition advClick="0" advTm="4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179512" y="152636"/>
            <a:ext cx="8736972" cy="6552728"/>
          </a:xfrm>
          <a:noFill/>
        </p:spPr>
      </p:pic>
    </p:spTree>
    <p:extLst>
      <p:ext uri="{BB962C8B-B14F-4D97-AF65-F5344CB8AC3E}">
        <p14:creationId xmlns:p14="http://schemas.microsoft.com/office/powerpoint/2010/main" val="1535143196"/>
      </p:ext>
    </p:extLst>
  </p:cSld>
  <p:clrMapOvr>
    <a:masterClrMapping/>
  </p:clrMapOvr>
  <p:transition advClick="0" advTm="4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323528" y="57834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>
                <a:solidFill>
                  <a:srgbClr val="FFFF00"/>
                </a:solidFill>
              </a:rPr>
              <a:t>Blind trail!</a:t>
            </a:r>
            <a:endParaRPr lang="en-GB" b="1" dirty="0">
              <a:solidFill>
                <a:srgbClr val="FFFF00"/>
              </a:solidFill>
            </a:endParaRP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5639" y="836712"/>
            <a:ext cx="7602785" cy="5832266"/>
          </a:xfrm>
          <a:noFill/>
        </p:spPr>
      </p:pic>
    </p:spTree>
    <p:extLst>
      <p:ext uri="{BB962C8B-B14F-4D97-AF65-F5344CB8AC3E}">
        <p14:creationId xmlns:p14="http://schemas.microsoft.com/office/powerpoint/2010/main" val="306131542"/>
      </p:ext>
    </p:extLst>
  </p:cSld>
  <p:clrMapOvr>
    <a:masterClrMapping/>
  </p:clrMapOvr>
  <p:transition advClick="0" advTm="4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1663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Team Ropes Challenge!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1574" y="980728"/>
            <a:ext cx="7680852" cy="5760639"/>
          </a:xfrm>
          <a:noFill/>
        </p:spPr>
      </p:pic>
    </p:spTree>
    <p:extLst>
      <p:ext uri="{BB962C8B-B14F-4D97-AF65-F5344CB8AC3E}">
        <p14:creationId xmlns:p14="http://schemas.microsoft.com/office/powerpoint/2010/main" val="3237578072"/>
      </p:ext>
    </p:extLst>
  </p:cSld>
  <p:clrMapOvr>
    <a:masterClrMapping/>
  </p:clrMapOvr>
  <p:transition advClick="0" advTm="4000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302" y="189226"/>
            <a:ext cx="8639396" cy="6479547"/>
          </a:xfrm>
          <a:noFill/>
        </p:spPr>
      </p:pic>
    </p:spTree>
  </p:cSld>
  <p:clrMapOvr>
    <a:masterClrMapping/>
  </p:clrMapOvr>
  <p:transition advClick="0" advTm="4000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  <p:extLst>
      <p:ext uri="{BB962C8B-B14F-4D97-AF65-F5344CB8AC3E}">
        <p14:creationId xmlns:p14="http://schemas.microsoft.com/office/powerpoint/2010/main" val="3546494251"/>
      </p:ext>
    </p:extLst>
  </p:cSld>
  <p:clrMapOvr>
    <a:masterClrMapping/>
  </p:clrMapOvr>
  <p:transition advClick="0" advTm="4000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  <p:extLst>
      <p:ext uri="{BB962C8B-B14F-4D97-AF65-F5344CB8AC3E}">
        <p14:creationId xmlns:p14="http://schemas.microsoft.com/office/powerpoint/2010/main" val="1442963660"/>
      </p:ext>
    </p:extLst>
  </p:cSld>
  <p:clrMapOvr>
    <a:masterClrMapping/>
  </p:clrMapOvr>
  <p:transition advClick="0" advTm="4000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491836" y="722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Campfire cooking!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1836" y="727142"/>
            <a:ext cx="8051800" cy="6038850"/>
          </a:xfrm>
          <a:noFill/>
        </p:spPr>
      </p:pic>
    </p:spTree>
    <p:extLst>
      <p:ext uri="{BB962C8B-B14F-4D97-AF65-F5344CB8AC3E}">
        <p14:creationId xmlns:p14="http://schemas.microsoft.com/office/powerpoint/2010/main" val="3857073015"/>
      </p:ext>
    </p:extLst>
  </p:cSld>
  <p:clrMapOvr>
    <a:masterClrMapping/>
  </p:clrMapOvr>
  <p:transition advClick="0" advTm="4000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8524" y="237413"/>
            <a:ext cx="8476378" cy="6357284"/>
          </a:xfrm>
          <a:noFill/>
        </p:spPr>
      </p:pic>
    </p:spTree>
    <p:extLst>
      <p:ext uri="{BB962C8B-B14F-4D97-AF65-F5344CB8AC3E}">
        <p14:creationId xmlns:p14="http://schemas.microsoft.com/office/powerpoint/2010/main" val="2510981014"/>
      </p:ext>
    </p:extLst>
  </p:cSld>
  <p:clrMapOvr>
    <a:masterClrMapping/>
  </p:clrMapOvr>
  <p:transition advClick="0" advTm="4000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4182" y="415636"/>
            <a:ext cx="8035636" cy="6026727"/>
          </a:xfrm>
          <a:noFill/>
        </p:spPr>
      </p:pic>
    </p:spTree>
  </p:cSld>
  <p:clrMapOvr>
    <a:masterClrMapping/>
  </p:clrMapOvr>
  <p:transition advClick="0" advTm="4000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840" y="189630"/>
            <a:ext cx="8638320" cy="6478740"/>
          </a:xfrm>
          <a:noFill/>
        </p:spPr>
      </p:pic>
    </p:spTree>
  </p:cSld>
  <p:clrMapOvr>
    <a:masterClrMapping/>
  </p:clrMapOvr>
  <p:transition advClick="0" advTm="4000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022" y="189766"/>
            <a:ext cx="8637954" cy="6478466"/>
          </a:xfrm>
          <a:noFill/>
        </p:spPr>
      </p:pic>
    </p:spTree>
  </p:cSld>
  <p:clrMapOvr>
    <a:masterClrMapping/>
  </p:clrMapOvr>
  <p:transition advClick="0" advTm="4000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253022" y="153731"/>
            <a:ext cx="8637953" cy="6478465"/>
          </a:xfrm>
          <a:noFill/>
        </p:spPr>
      </p:pic>
    </p:spTree>
    <p:extLst>
      <p:ext uri="{BB962C8B-B14F-4D97-AF65-F5344CB8AC3E}">
        <p14:creationId xmlns:p14="http://schemas.microsoft.com/office/powerpoint/2010/main" val="3046782472"/>
      </p:ext>
    </p:extLst>
  </p:cSld>
  <p:clrMapOvr>
    <a:masterClrMapping/>
  </p:clrMapOvr>
  <p:transition advClick="0" advTm="4000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8524" y="201377"/>
            <a:ext cx="8476377" cy="6357283"/>
          </a:xfrm>
          <a:noFill/>
        </p:spPr>
      </p:pic>
    </p:spTree>
    <p:extLst>
      <p:ext uri="{BB962C8B-B14F-4D97-AF65-F5344CB8AC3E}">
        <p14:creationId xmlns:p14="http://schemas.microsoft.com/office/powerpoint/2010/main" val="1510487604"/>
      </p:ext>
    </p:extLst>
  </p:cSld>
  <p:clrMapOvr>
    <a:masterClrMapping/>
  </p:clrMapOvr>
  <p:transition advClick="0" advTm="4000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-34636" y="23813"/>
            <a:ext cx="925252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Archery!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9336" y="871538"/>
            <a:ext cx="7904576" cy="5928432"/>
          </a:xfrm>
          <a:noFill/>
        </p:spPr>
      </p:pic>
    </p:spTree>
    <p:extLst>
      <p:ext uri="{BB962C8B-B14F-4D97-AF65-F5344CB8AC3E}">
        <p14:creationId xmlns:p14="http://schemas.microsoft.com/office/powerpoint/2010/main" val="4230731590"/>
      </p:ext>
    </p:extLst>
  </p:cSld>
  <p:clrMapOvr>
    <a:masterClrMapping/>
  </p:clrMapOvr>
  <p:transition advClick="0" advTm="4000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336" y="189252"/>
            <a:ext cx="8639328" cy="6479496"/>
          </a:xfrm>
          <a:noFill/>
        </p:spPr>
      </p:pic>
    </p:spTree>
  </p:cSld>
  <p:clrMapOvr>
    <a:masterClrMapping/>
  </p:clrMapOvr>
  <p:transition advClick="0" advTm="4000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336" y="189251"/>
            <a:ext cx="8639328" cy="6479496"/>
          </a:xfrm>
          <a:noFill/>
        </p:spPr>
      </p:pic>
    </p:spTree>
  </p:cSld>
  <p:clrMapOvr>
    <a:masterClrMapping/>
  </p:clrMapOvr>
  <p:transition advClick="0" advTm="4000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854" y="153606"/>
            <a:ext cx="8638289" cy="6478717"/>
          </a:xfrm>
          <a:noFill/>
        </p:spPr>
      </p:pic>
    </p:spTree>
  </p:cSld>
  <p:clrMapOvr>
    <a:masterClrMapping/>
  </p:clrMapOvr>
  <p:transition advClick="0" advTm="4000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892" y="189669"/>
            <a:ext cx="8638213" cy="6478660"/>
          </a:xfrm>
          <a:noFill/>
        </p:spPr>
      </p:pic>
    </p:spTree>
  </p:cSld>
  <p:clrMapOvr>
    <a:masterClrMapping/>
  </p:clrMapOvr>
  <p:transition advClick="0" advTm="4000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857" y="189643"/>
            <a:ext cx="8638284" cy="6478713"/>
          </a:xfrm>
          <a:noFill/>
        </p:spPr>
      </p:pic>
    </p:spTree>
  </p:cSld>
  <p:clrMapOvr>
    <a:masterClrMapping/>
  </p:clrMapOvr>
  <p:transition advClick="0" advTm="4000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506" y="190129"/>
            <a:ext cx="8636988" cy="6477741"/>
          </a:xfrm>
          <a:noFill/>
        </p:spPr>
      </p:pic>
    </p:spTree>
  </p:cSld>
  <p:clrMapOvr>
    <a:masterClrMapping/>
  </p:clrMapOvr>
  <p:transition advClick="0" advTm="4000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654" y="190241"/>
            <a:ext cx="8636688" cy="6477516"/>
          </a:xfrm>
          <a:noFill/>
        </p:spPr>
      </p:pic>
    </p:spTree>
  </p:cSld>
  <p:clrMapOvr>
    <a:masterClrMapping/>
  </p:clrMapOvr>
  <p:transition advClick="0" advTm="4000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654" y="190241"/>
            <a:ext cx="8636688" cy="6477516"/>
          </a:xfrm>
          <a:noFill/>
        </p:spPr>
      </p:pic>
    </p:spTree>
    <p:extLst>
      <p:ext uri="{BB962C8B-B14F-4D97-AF65-F5344CB8AC3E}">
        <p14:creationId xmlns:p14="http://schemas.microsoft.com/office/powerpoint/2010/main" val="2024285285"/>
      </p:ext>
    </p:extLst>
  </p:cSld>
  <p:clrMapOvr>
    <a:masterClrMapping/>
  </p:clrMapOvr>
  <p:transition advClick="0" advTm="4000"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-34636" y="23813"/>
            <a:ext cx="925252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Zipline!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6"/>
          <a:stretch/>
        </p:blipFill>
        <p:spPr>
          <a:xfrm>
            <a:off x="1043608" y="847432"/>
            <a:ext cx="7056784" cy="5825363"/>
          </a:xfrm>
          <a:noFill/>
        </p:spPr>
      </p:pic>
    </p:spTree>
    <p:extLst>
      <p:ext uri="{BB962C8B-B14F-4D97-AF65-F5344CB8AC3E}">
        <p14:creationId xmlns:p14="http://schemas.microsoft.com/office/powerpoint/2010/main" val="123962839"/>
      </p:ext>
    </p:extLst>
  </p:cSld>
  <p:clrMapOvr>
    <a:masterClrMapping/>
  </p:clrMapOvr>
  <p:transition advClick="0" advTm="4000"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654" y="190241"/>
            <a:ext cx="8636688" cy="6477516"/>
          </a:xfrm>
          <a:noFill/>
        </p:spPr>
      </p:pic>
    </p:spTree>
    <p:extLst>
      <p:ext uri="{BB962C8B-B14F-4D97-AF65-F5344CB8AC3E}">
        <p14:creationId xmlns:p14="http://schemas.microsoft.com/office/powerpoint/2010/main" val="461875366"/>
      </p:ext>
    </p:extLst>
  </p:cSld>
  <p:clrMapOvr>
    <a:masterClrMapping/>
  </p:clrMapOvr>
  <p:transition advClick="0" advTm="4000"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654" y="190241"/>
            <a:ext cx="8636688" cy="6477516"/>
          </a:xfrm>
          <a:noFill/>
        </p:spPr>
      </p:pic>
    </p:spTree>
    <p:extLst>
      <p:ext uri="{BB962C8B-B14F-4D97-AF65-F5344CB8AC3E}">
        <p14:creationId xmlns:p14="http://schemas.microsoft.com/office/powerpoint/2010/main" val="3382389471"/>
      </p:ext>
    </p:extLst>
  </p:cSld>
  <p:clrMapOvr>
    <a:masterClrMapping/>
  </p:clrMapOvr>
  <p:transition advClick="0" advTm="4000"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5049" y="237752"/>
            <a:ext cx="8413901" cy="6310425"/>
          </a:xfrm>
          <a:noFill/>
        </p:spPr>
      </p:pic>
    </p:spTree>
    <p:extLst>
      <p:ext uri="{BB962C8B-B14F-4D97-AF65-F5344CB8AC3E}">
        <p14:creationId xmlns:p14="http://schemas.microsoft.com/office/powerpoint/2010/main" val="676780566"/>
      </p:ext>
    </p:extLst>
  </p:cSld>
  <p:clrMapOvr>
    <a:masterClrMapping/>
  </p:clrMapOvr>
  <p:transition advClick="0" advTm="4000"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45655" y="-57005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sz="4800" dirty="0">
                <a:solidFill>
                  <a:srgbClr val="FFFF00"/>
                </a:solidFill>
              </a:rPr>
              <a:t>Time to eat!</a:t>
            </a:r>
          </a:p>
        </p:txBody>
      </p:sp>
      <p:pic>
        <p:nvPicPr>
          <p:cNvPr id="31747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55782" y="862157"/>
            <a:ext cx="7809344" cy="5857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94466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3207491898"/>
      </p:ext>
    </p:extLst>
  </p:cSld>
  <p:clrMapOvr>
    <a:masterClrMapping/>
  </p:clrMapOvr>
  <p:transition advClick="0" advTm="4000"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0065" y="265552"/>
            <a:ext cx="8531872" cy="6398904"/>
          </a:xfrm>
          <a:noFill/>
        </p:spPr>
      </p:pic>
    </p:spTree>
  </p:cSld>
  <p:clrMapOvr>
    <a:masterClrMapping/>
  </p:clrMapOvr>
  <p:transition advClick="0" advTm="4000"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94466"/>
            <a:ext cx="8627540" cy="6470655"/>
          </a:xfrm>
          <a:noFill/>
        </p:spPr>
      </p:pic>
    </p:spTree>
  </p:cSld>
  <p:clrMapOvr>
    <a:masterClrMapping/>
  </p:clrMapOvr>
  <p:transition advClick="0" advTm="4000"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94466"/>
            <a:ext cx="8627540" cy="6470655"/>
          </a:xfrm>
          <a:noFill/>
        </p:spPr>
      </p:pic>
    </p:spTree>
  </p:cSld>
  <p:clrMapOvr>
    <a:masterClrMapping/>
  </p:clrMapOvr>
  <p:transition advClick="0" advTm="4000"/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58431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3504439637"/>
      </p:ext>
    </p:extLst>
  </p:cSld>
  <p:clrMapOvr>
    <a:masterClrMapping/>
  </p:clrMapOvr>
  <p:transition advClick="0" advTm="4000"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sz="4800" dirty="0">
                <a:solidFill>
                  <a:srgbClr val="FFFF00"/>
                </a:solidFill>
              </a:rPr>
              <a:t>Free time and evening walks!</a:t>
            </a:r>
          </a:p>
        </p:txBody>
      </p:sp>
      <p:pic>
        <p:nvPicPr>
          <p:cNvPr id="31747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27584" y="1124744"/>
            <a:ext cx="7488832" cy="561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16430217"/>
      </p:ext>
    </p:extLst>
  </p:cSld>
  <p:clrMapOvr>
    <a:masterClrMapping/>
  </p:clrMapOvr>
  <p:transition advClick="0" advTm="4000"/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94466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2813257192"/>
      </p:ext>
    </p:extLst>
  </p:cSld>
  <p:clrMapOvr>
    <a:masterClrMapping/>
  </p:clrMapOvr>
  <p:transition advClick="0" advTm="4000"/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58431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1308413035"/>
      </p:ext>
    </p:extLst>
  </p:cSld>
  <p:clrMapOvr>
    <a:masterClrMapping/>
  </p:clrMapOvr>
  <p:transition advClick="0" advTm="4000"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8230" y="121602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3658621484"/>
      </p:ext>
    </p:extLst>
  </p:cSld>
  <p:clrMapOvr>
    <a:masterClrMapping/>
  </p:clrMapOvr>
  <p:transition advClick="0" advTm="4000"/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58431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1723150880"/>
      </p:ext>
    </p:extLst>
  </p:cSld>
  <p:clrMapOvr>
    <a:masterClrMapping/>
  </p:clrMapOvr>
  <p:transition advClick="0" advTm="4000"/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22396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3796687084"/>
      </p:ext>
    </p:extLst>
  </p:cSld>
  <p:clrMapOvr>
    <a:masterClrMapping/>
  </p:clrMapOvr>
  <p:transition advClick="0" advTm="4000"/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58431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2395181750"/>
      </p:ext>
    </p:extLst>
  </p:cSld>
  <p:clrMapOvr>
    <a:masterClrMapping/>
  </p:clrMapOvr>
  <p:transition advClick="0" advTm="4000"/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58431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1065553166"/>
      </p:ext>
    </p:extLst>
  </p:cSld>
  <p:clrMapOvr>
    <a:masterClrMapping/>
  </p:clrMapOvr>
  <p:transition advClick="0" advTm="4000"/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sz="4800" dirty="0">
                <a:solidFill>
                  <a:srgbClr val="FFFF00"/>
                </a:solidFill>
              </a:rPr>
              <a:t>Talent show contestants!</a:t>
            </a:r>
          </a:p>
        </p:txBody>
      </p:sp>
      <p:pic>
        <p:nvPicPr>
          <p:cNvPr id="31747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00384" y="1232788"/>
            <a:ext cx="7343232" cy="5507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66811318"/>
      </p:ext>
    </p:extLst>
  </p:cSld>
  <p:clrMapOvr>
    <a:masterClrMapping/>
  </p:clrMapOvr>
  <p:transition advClick="0" advTm="4000"/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038" y="188639"/>
            <a:ext cx="4161938" cy="5234009"/>
          </a:xfrm>
          <a:noFill/>
        </p:spPr>
      </p:pic>
      <p:pic>
        <p:nvPicPr>
          <p:cNvPr id="10" name="Picture 5">
            <a:extLst>
              <a:ext uri="{FF2B5EF4-FFF2-40B4-BE49-F238E27FC236}">
                <a16:creationId xmlns:a16="http://schemas.microsoft.com/office/drawing/2014/main" id="{6B225857-8922-C847-9C1C-847E456086DE}"/>
              </a:ext>
            </a:extLst>
          </p:cNvPr>
          <p:cNvPicPr>
            <a:picLocks noGrp="1" noChangeAspect="1" noChangeArrowheads="1"/>
          </p:cNvPicPr>
          <p:nvPr>
            <p:ph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6016" y="1490338"/>
            <a:ext cx="4104456" cy="4998970"/>
          </a:xfrm>
          <a:noFill/>
        </p:spPr>
      </p:pic>
    </p:spTree>
  </p:cSld>
  <p:clrMapOvr>
    <a:masterClrMapping/>
  </p:clrMapOvr>
  <p:transition advClick="0" advTm="4000"/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58430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2631053782"/>
      </p:ext>
    </p:extLst>
  </p:cSld>
  <p:clrMapOvr>
    <a:masterClrMapping/>
  </p:clrMapOvr>
  <p:transition advClick="0" advTm="4000"/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698" y="188640"/>
            <a:ext cx="4313175" cy="5472608"/>
          </a:xfrm>
          <a:noFill/>
        </p:spPr>
      </p:pic>
      <p:pic>
        <p:nvPicPr>
          <p:cNvPr id="2" name="Picture 5">
            <a:extLst>
              <a:ext uri="{FF2B5EF4-FFF2-40B4-BE49-F238E27FC236}">
                <a16:creationId xmlns:a16="http://schemas.microsoft.com/office/drawing/2014/main" id="{99CBEDF9-1053-4644-995E-43015CEFB2C7}"/>
              </a:ext>
            </a:extLst>
          </p:cNvPr>
          <p:cNvPicPr>
            <a:picLocks noGrp="1" noChangeAspect="1" noChangeArrowheads="1"/>
          </p:cNvPicPr>
          <p:nvPr>
            <p:ph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94128" y="1539801"/>
            <a:ext cx="4198353" cy="4985543"/>
          </a:xfrm>
          <a:noFill/>
        </p:spPr>
      </p:pic>
    </p:spTree>
  </p:cSld>
  <p:clrMapOvr>
    <a:masterClrMapping/>
  </p:clrMapOvr>
  <p:transition advClick="0" advTm="4000"/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58430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2283508832"/>
      </p:ext>
    </p:extLst>
  </p:cSld>
  <p:clrMapOvr>
    <a:masterClrMapping/>
  </p:clrMapOvr>
  <p:transition advClick="0" advTm="4000"/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58430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242075235"/>
      </p:ext>
    </p:extLst>
  </p:cSld>
  <p:clrMapOvr>
    <a:masterClrMapping/>
  </p:clrMapOvr>
  <p:transition advClick="0" advTm="4000"/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698" y="152605"/>
            <a:ext cx="4313175" cy="5472608"/>
          </a:xfrm>
          <a:noFill/>
        </p:spPr>
      </p:pic>
      <p:pic>
        <p:nvPicPr>
          <p:cNvPr id="2" name="Picture 5">
            <a:extLst>
              <a:ext uri="{FF2B5EF4-FFF2-40B4-BE49-F238E27FC236}">
                <a16:creationId xmlns:a16="http://schemas.microsoft.com/office/drawing/2014/main" id="{99CBEDF9-1053-4644-995E-43015CEFB2C7}"/>
              </a:ext>
            </a:extLst>
          </p:cNvPr>
          <p:cNvPicPr>
            <a:picLocks noGrp="1" noChangeAspect="1" noChangeArrowheads="1"/>
          </p:cNvPicPr>
          <p:nvPr>
            <p:ph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94128" y="1539801"/>
            <a:ext cx="4198353" cy="4985543"/>
          </a:xfrm>
          <a:noFill/>
        </p:spPr>
      </p:pic>
    </p:spTree>
    <p:extLst>
      <p:ext uri="{BB962C8B-B14F-4D97-AF65-F5344CB8AC3E}">
        <p14:creationId xmlns:p14="http://schemas.microsoft.com/office/powerpoint/2010/main" val="3379448870"/>
      </p:ext>
    </p:extLst>
  </p:cSld>
  <p:clrMapOvr>
    <a:masterClrMapping/>
  </p:clrMapOvr>
  <p:transition advClick="0" advTm="4000"/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58430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3563261961"/>
      </p:ext>
    </p:extLst>
  </p:cSld>
  <p:clrMapOvr>
    <a:masterClrMapping/>
  </p:clrMapOvr>
  <p:transition advClick="0" advTm="4000"/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58430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3654727178"/>
      </p:ext>
    </p:extLst>
  </p:cSld>
  <p:clrMapOvr>
    <a:masterClrMapping/>
  </p:clrMapOvr>
  <p:transition advClick="0" advTm="4000"/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698" y="116569"/>
            <a:ext cx="4313175" cy="5472608"/>
          </a:xfrm>
          <a:noFill/>
        </p:spPr>
      </p:pic>
      <p:pic>
        <p:nvPicPr>
          <p:cNvPr id="2" name="Picture 5">
            <a:extLst>
              <a:ext uri="{FF2B5EF4-FFF2-40B4-BE49-F238E27FC236}">
                <a16:creationId xmlns:a16="http://schemas.microsoft.com/office/drawing/2014/main" id="{99CBEDF9-1053-4644-995E-43015CEFB2C7}"/>
              </a:ext>
            </a:extLst>
          </p:cNvPr>
          <p:cNvPicPr>
            <a:picLocks noGrp="1" noChangeAspect="1" noChangeArrowheads="1"/>
          </p:cNvPicPr>
          <p:nvPr>
            <p:ph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94128" y="1539801"/>
            <a:ext cx="4198353" cy="4985543"/>
          </a:xfrm>
          <a:noFill/>
        </p:spPr>
      </p:pic>
    </p:spTree>
    <p:extLst>
      <p:ext uri="{BB962C8B-B14F-4D97-AF65-F5344CB8AC3E}">
        <p14:creationId xmlns:p14="http://schemas.microsoft.com/office/powerpoint/2010/main" val="787104174"/>
      </p:ext>
    </p:extLst>
  </p:cSld>
  <p:clrMapOvr>
    <a:masterClrMapping/>
  </p:clrMapOvr>
  <p:transition advClick="0" advTm="4000"/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58430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3713730049"/>
      </p:ext>
    </p:extLst>
  </p:cSld>
  <p:clrMapOvr>
    <a:masterClrMapping/>
  </p:clrMapOvr>
  <p:transition advClick="0" advTm="4000"/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58430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1153520015"/>
      </p:ext>
    </p:extLst>
  </p:cSld>
  <p:clrMapOvr>
    <a:masterClrMapping/>
  </p:clrMapOvr>
  <p:transition advClick="0" advTm="4000"/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22395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3132907300"/>
      </p:ext>
    </p:extLst>
  </p:cSld>
  <p:clrMapOvr>
    <a:masterClrMapping/>
  </p:clrMapOvr>
  <p:transition advClick="0" advTm="4000"/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The frog thing!  Design</a:t>
            </a:r>
          </a:p>
        </p:txBody>
      </p:sp>
      <p:pic>
        <p:nvPicPr>
          <p:cNvPr id="73731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5597" y="1052736"/>
            <a:ext cx="7488832" cy="5616624"/>
          </a:xfrm>
        </p:spPr>
      </p:pic>
    </p:spTree>
  </p:cSld>
  <p:clrMapOvr>
    <a:masterClrMapping/>
  </p:clrMapOvr>
  <p:transition advClick="0" advTm="4000"/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260648"/>
            <a:ext cx="8640960" cy="6480720"/>
          </a:xfrm>
        </p:spPr>
      </p:pic>
    </p:spTree>
  </p:cSld>
  <p:clrMapOvr>
    <a:masterClrMapping/>
  </p:clrMapOvr>
  <p:transition advClick="0" advTm="4000"/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041" y="188640"/>
            <a:ext cx="8639917" cy="6479938"/>
          </a:xfrm>
        </p:spPr>
      </p:pic>
    </p:spTree>
  </p:cSld>
  <p:clrMapOvr>
    <a:masterClrMapping/>
  </p:clrMapOvr>
  <p:transition advClick="0" advTm="4000"/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502" y="261385"/>
            <a:ext cx="8638993" cy="6479245"/>
          </a:xfrm>
        </p:spPr>
      </p:pic>
    </p:spTree>
  </p:cSld>
  <p:clrMapOvr>
    <a:masterClrMapping/>
  </p:clrMapOvr>
  <p:transition advClick="0" advTm="4000"/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502" y="261385"/>
            <a:ext cx="8638993" cy="6479245"/>
          </a:xfrm>
        </p:spPr>
      </p:pic>
    </p:spTree>
    <p:extLst>
      <p:ext uri="{BB962C8B-B14F-4D97-AF65-F5344CB8AC3E}">
        <p14:creationId xmlns:p14="http://schemas.microsoft.com/office/powerpoint/2010/main" val="3114644963"/>
      </p:ext>
    </p:extLst>
  </p:cSld>
  <p:clrMapOvr>
    <a:masterClrMapping/>
  </p:clrMapOvr>
  <p:transition advClick="0" advTm="4000"/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502" y="261385"/>
            <a:ext cx="8638993" cy="6479245"/>
          </a:xfrm>
        </p:spPr>
      </p:pic>
    </p:spTree>
    <p:extLst>
      <p:ext uri="{BB962C8B-B14F-4D97-AF65-F5344CB8AC3E}">
        <p14:creationId xmlns:p14="http://schemas.microsoft.com/office/powerpoint/2010/main" val="3067562211"/>
      </p:ext>
    </p:extLst>
  </p:cSld>
  <p:clrMapOvr>
    <a:masterClrMapping/>
  </p:clrMapOvr>
  <p:transition advClick="0" advTm="4000"/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The frog thing!  </a:t>
            </a:r>
            <a:br>
              <a:rPr lang="en-GB" b="1" dirty="0">
                <a:solidFill>
                  <a:srgbClr val="FFFF00"/>
                </a:solidFill>
              </a:rPr>
            </a:br>
            <a:r>
              <a:rPr lang="en-GB" b="1" dirty="0">
                <a:solidFill>
                  <a:srgbClr val="FFFF00"/>
                </a:solidFill>
              </a:rPr>
              <a:t>Heats back at school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6E56C02-545A-48FE-9C27-15C78E3D4C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5596" y="1340768"/>
            <a:ext cx="7272808" cy="545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14190"/>
      </p:ext>
    </p:extLst>
  </p:cSld>
  <p:clrMapOvr>
    <a:masterClrMapping/>
  </p:clrMapOvr>
  <p:transition advClick="0" advTm="4000"/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4223F29-4910-4946-8251-692BF6D9B5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764" y="126014"/>
            <a:ext cx="8820472" cy="6615354"/>
          </a:xfrm>
          <a:prstGeom prst="rect">
            <a:avLst/>
          </a:prstGeom>
        </p:spPr>
      </p:pic>
    </p:spTree>
  </p:cSld>
  <p:clrMapOvr>
    <a:masterClrMapping/>
  </p:clrMapOvr>
  <p:transition advClick="0" advTm="4000"/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870249C1-DE6A-4EDB-921A-F4E201FFD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1521" y="188640"/>
            <a:ext cx="8736971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CD5AC02-75D9-4E9E-A70A-00EFA89428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052" y="260648"/>
            <a:ext cx="8413912" cy="6310434"/>
          </a:xfrm>
          <a:prstGeom prst="rect">
            <a:avLst/>
          </a:prstGeom>
        </p:spPr>
      </p:pic>
    </p:spTree>
  </p:cSld>
  <p:clrMapOvr>
    <a:masterClrMapping/>
  </p:clrMapOvr>
  <p:transition advClick="0" advTm="4000"/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9330411-9505-4C99-9018-1C62631C23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5536" y="356938"/>
            <a:ext cx="8352928" cy="6264696"/>
          </a:xfrm>
          <a:prstGeom prst="rect">
            <a:avLst/>
          </a:prstGeom>
        </p:spPr>
      </p:pic>
    </p:spTree>
  </p:cSld>
  <p:clrMapOvr>
    <a:masterClrMapping/>
  </p:clrMapOvr>
  <p:transition advClick="0" advTm="4000"/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84BF6219-B56F-4A0E-9944-A54924744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350658"/>
            <a:ext cx="8208912" cy="615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84BF6219-B56F-4A0E-9944-A54924744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350658"/>
            <a:ext cx="8208912" cy="615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9703703"/>
      </p:ext>
    </p:extLst>
  </p:cSld>
  <p:clrMapOvr>
    <a:masterClrMapping/>
  </p:clrMapOvr>
  <p:transition advClick="0" advTm="4000"/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84BF6219-B56F-4A0E-9944-A54924744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350658"/>
            <a:ext cx="8208912" cy="615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1357100"/>
      </p:ext>
    </p:extLst>
  </p:cSld>
  <p:clrMapOvr>
    <a:masterClrMapping/>
  </p:clrMapOvr>
  <p:transition advClick="0" advTm="4000"/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84BF6219-B56F-4A0E-9944-A54924744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350658"/>
            <a:ext cx="8208912" cy="615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1124589"/>
      </p:ext>
    </p:extLst>
  </p:cSld>
  <p:clrMapOvr>
    <a:masterClrMapping/>
  </p:clrMapOvr>
  <p:transition advClick="0" advTm="4000"/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84BF6219-B56F-4A0E-9944-A54924744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350658"/>
            <a:ext cx="8208912" cy="615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3008707"/>
      </p:ext>
    </p:extLst>
  </p:cSld>
  <p:clrMapOvr>
    <a:masterClrMapping/>
  </p:clrMapOvr>
  <p:transition advClick="0" advTm="4000"/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84BF6219-B56F-4A0E-9944-A54924744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350658"/>
            <a:ext cx="8208912" cy="615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5016676"/>
      </p:ext>
    </p:extLst>
  </p:cSld>
  <p:clrMapOvr>
    <a:masterClrMapping/>
  </p:clrMapOvr>
  <p:transition advClick="0" advTm="4000"/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The frog thing!  Finalists!</a:t>
            </a:r>
          </a:p>
        </p:txBody>
      </p:sp>
      <p:sp>
        <p:nvSpPr>
          <p:cNvPr id="8" name="AutoShape 2">
            <a:extLst>
              <a:ext uri="{FF2B5EF4-FFF2-40B4-BE49-F238E27FC236}">
                <a16:creationId xmlns:a16="http://schemas.microsoft.com/office/drawing/2014/main" id="{C36EE02A-585E-45A7-ABFD-FC24E377144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>
            <a:extLst>
              <a:ext uri="{FF2B5EF4-FFF2-40B4-BE49-F238E27FC236}">
                <a16:creationId xmlns:a16="http://schemas.microsoft.com/office/drawing/2014/main" id="{42B3147D-EE96-4ED4-8E2E-38E0E399261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3429000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1298045-7E84-48F7-B65B-B952D0BF16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3832" y="1125538"/>
            <a:ext cx="7596336" cy="5697252"/>
          </a:xfrm>
          <a:prstGeom prst="rect">
            <a:avLst/>
          </a:prstGeom>
        </p:spPr>
      </p:pic>
    </p:spTree>
  </p:cSld>
  <p:clrMapOvr>
    <a:masterClrMapping/>
  </p:clrMapOvr>
  <p:transition advClick="0" advTm="4000"/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267DA0-C79A-4798-A0B8-78AE258F02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5780" y="193299"/>
            <a:ext cx="8532440" cy="6399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778070"/>
      </p:ext>
    </p:extLst>
  </p:cSld>
  <p:clrMapOvr>
    <a:masterClrMapping/>
  </p:clrMapOvr>
  <p:transition advClick="0" advTm="4000"/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267DA0-C79A-4798-A0B8-78AE258F02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5780" y="198022"/>
            <a:ext cx="8532440" cy="6399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665003"/>
      </p:ext>
    </p:extLst>
  </p:cSld>
  <p:clrMapOvr>
    <a:masterClrMapping/>
  </p:clrMapOvr>
  <p:transition advClick="0" advTm="4000"/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The frog thing!  Podium!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5F978F32-38DE-495C-B6BE-77D95660E8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7834" y="1125538"/>
            <a:ext cx="7548330" cy="5661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8929840"/>
      </p:ext>
    </p:extLst>
  </p:cSld>
  <p:clrMapOvr>
    <a:masterClrMapping/>
  </p:clrMapOvr>
  <p:transition advClick="0" advTm="4000"/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5496" y="277813"/>
            <a:ext cx="90010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The frog thing!  Champion 2024!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751B05F-EE6C-4776-AA06-8599EC1E4D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03648" y="1428497"/>
            <a:ext cx="6624736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885113"/>
      </p:ext>
    </p:extLst>
  </p:cSld>
  <p:clrMapOvr>
    <a:masterClrMapping/>
  </p:clrMapOvr>
  <p:transition advClick="0" advTm="4000"/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5724128" y="2708920"/>
            <a:ext cx="2736304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sz="4800" dirty="0">
                <a:solidFill>
                  <a:srgbClr val="FFFF00"/>
                </a:solidFill>
              </a:rPr>
              <a:t>Dessert!</a:t>
            </a:r>
          </a:p>
        </p:txBody>
      </p:sp>
      <p:pic>
        <p:nvPicPr>
          <p:cNvPr id="31747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-636892" y="956591"/>
            <a:ext cx="6529083" cy="4896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23829206"/>
      </p:ext>
    </p:extLst>
  </p:cSld>
  <p:clrMapOvr>
    <a:masterClrMapping/>
  </p:clrMapOvr>
  <p:transition advClick="0" advTm="4000"/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504564" y="872716"/>
            <a:ext cx="5472610" cy="4104458"/>
          </a:xfrm>
          <a:noFill/>
        </p:spPr>
      </p:pic>
      <p:pic>
        <p:nvPicPr>
          <p:cNvPr id="2" name="Picture 5">
            <a:extLst>
              <a:ext uri="{FF2B5EF4-FFF2-40B4-BE49-F238E27FC236}">
                <a16:creationId xmlns:a16="http://schemas.microsoft.com/office/drawing/2014/main" id="{2F117A0A-9AC8-E9AB-C7D7-830CE02F7B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3851919" y="1628800"/>
            <a:ext cx="5760643" cy="432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945348254"/>
      </p:ext>
    </p:extLst>
  </p:cSld>
  <p:clrMapOvr>
    <a:masterClrMapping/>
  </p:clrMapOvr>
  <p:transition advClick="0" advTm="4000"/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504564" y="872716"/>
            <a:ext cx="5472610" cy="4104458"/>
          </a:xfrm>
          <a:noFill/>
        </p:spPr>
      </p:pic>
      <p:pic>
        <p:nvPicPr>
          <p:cNvPr id="2" name="Picture 5">
            <a:extLst>
              <a:ext uri="{FF2B5EF4-FFF2-40B4-BE49-F238E27FC236}">
                <a16:creationId xmlns:a16="http://schemas.microsoft.com/office/drawing/2014/main" id="{2F117A0A-9AC8-E9AB-C7D7-830CE02F7B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3851919" y="1628800"/>
            <a:ext cx="5760642" cy="432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169404886"/>
      </p:ext>
    </p:extLst>
  </p:cSld>
  <p:clrMapOvr>
    <a:masterClrMapping/>
  </p:clrMapOvr>
  <p:transition advClick="0" advTm="4000"/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504564" y="872716"/>
            <a:ext cx="5472610" cy="4104458"/>
          </a:xfrm>
          <a:noFill/>
        </p:spPr>
      </p:pic>
      <p:pic>
        <p:nvPicPr>
          <p:cNvPr id="2" name="Picture 5">
            <a:extLst>
              <a:ext uri="{FF2B5EF4-FFF2-40B4-BE49-F238E27FC236}">
                <a16:creationId xmlns:a16="http://schemas.microsoft.com/office/drawing/2014/main" id="{2F117A0A-9AC8-E9AB-C7D7-830CE02F7B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3851919" y="1628800"/>
            <a:ext cx="5760642" cy="4320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54703755"/>
      </p:ext>
    </p:extLst>
  </p:cSld>
  <p:clrMapOvr>
    <a:masterClrMapping/>
  </p:clrMapOvr>
  <p:transition advClick="0" advTm="4000"/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oup of people sitting around a table">
            <a:extLst>
              <a:ext uri="{FF2B5EF4-FFF2-40B4-BE49-F238E27FC236}">
                <a16:creationId xmlns:a16="http://schemas.microsoft.com/office/drawing/2014/main" id="{67A4FDDB-64D1-E9ED-88F4-7DA62733A112}"/>
              </a:ext>
            </a:extLst>
          </p:cNvPr>
          <p:cNvPicPr>
            <a:picLocks noGrp="1" noChangeAspect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1415701" y="224644"/>
            <a:ext cx="6312599" cy="6408712"/>
          </a:xfrm>
        </p:spPr>
      </p:pic>
    </p:spTree>
    <p:extLst>
      <p:ext uri="{BB962C8B-B14F-4D97-AF65-F5344CB8AC3E}">
        <p14:creationId xmlns:p14="http://schemas.microsoft.com/office/powerpoint/2010/main" val="3355534035"/>
      </p:ext>
    </p:extLst>
  </p:cSld>
  <p:clrMapOvr>
    <a:masterClrMapping/>
  </p:clrMapOvr>
  <p:transition advClick="0" advTm="4000"/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Greenhill challenges!</a:t>
            </a:r>
          </a:p>
        </p:txBody>
      </p:sp>
      <p:pic>
        <p:nvPicPr>
          <p:cNvPr id="91139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1600" y="1196752"/>
            <a:ext cx="7344832" cy="5508624"/>
          </a:xfrm>
        </p:spPr>
      </p:pic>
    </p:spTree>
    <p:extLst>
      <p:ext uri="{BB962C8B-B14F-4D97-AF65-F5344CB8AC3E}">
        <p14:creationId xmlns:p14="http://schemas.microsoft.com/office/powerpoint/2010/main" val="2230885661"/>
      </p:ext>
    </p:extLst>
  </p:cSld>
  <p:clrMapOvr>
    <a:masterClrMapping/>
  </p:clrMapOvr>
  <p:transition advClick="0" advTm="4000"/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195" y="191440"/>
            <a:ext cx="8635609" cy="6476706"/>
          </a:xfrm>
        </p:spPr>
      </p:pic>
    </p:spTree>
    <p:extLst>
      <p:ext uri="{BB962C8B-B14F-4D97-AF65-F5344CB8AC3E}">
        <p14:creationId xmlns:p14="http://schemas.microsoft.com/office/powerpoint/2010/main" val="941987025"/>
      </p:ext>
    </p:extLst>
  </p:cSld>
  <p:clrMapOvr>
    <a:masterClrMapping/>
  </p:clrMapOvr>
  <p:transition advClick="0" advTm="4000"/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467" y="190894"/>
            <a:ext cx="8637064" cy="6477798"/>
          </a:xfrm>
        </p:spPr>
      </p:pic>
    </p:spTree>
    <p:extLst>
      <p:ext uri="{BB962C8B-B14F-4D97-AF65-F5344CB8AC3E}">
        <p14:creationId xmlns:p14="http://schemas.microsoft.com/office/powerpoint/2010/main" val="2699210952"/>
      </p:ext>
    </p:extLst>
  </p:cSld>
  <p:clrMapOvr>
    <a:masterClrMapping/>
  </p:clrMapOvr>
  <p:transition advClick="0" advTm="4000"/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388868" y="973043"/>
            <a:ext cx="5544618" cy="4119827"/>
          </a:xfrm>
        </p:spPr>
      </p:pic>
      <p:pic>
        <p:nvPicPr>
          <p:cNvPr id="2" name="Content Placeholder 2">
            <a:extLst>
              <a:ext uri="{FF2B5EF4-FFF2-40B4-BE49-F238E27FC236}">
                <a16:creationId xmlns:a16="http://schemas.microsoft.com/office/drawing/2014/main" id="{AC58C3A8-83B4-F842-975E-C210A3F8FF31}"/>
              </a:ext>
            </a:extLst>
          </p:cNvPr>
          <p:cNvPicPr>
            <a:picLocks noGrp="1" noChangeAspect="1"/>
          </p:cNvPicPr>
          <p:nvPr>
            <p:ph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187957" y="1892830"/>
            <a:ext cx="5376597" cy="4032448"/>
          </a:xfrm>
        </p:spPr>
      </p:pic>
    </p:spTree>
    <p:extLst>
      <p:ext uri="{BB962C8B-B14F-4D97-AF65-F5344CB8AC3E}">
        <p14:creationId xmlns:p14="http://schemas.microsoft.com/office/powerpoint/2010/main" val="2863675696"/>
      </p:ext>
    </p:extLst>
  </p:cSld>
  <p:clrMapOvr>
    <a:masterClrMapping/>
  </p:clrMapOvr>
  <p:transition advClick="0" advTm="4000"/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195" y="191440"/>
            <a:ext cx="8635608" cy="6476706"/>
          </a:xfrm>
        </p:spPr>
      </p:pic>
    </p:spTree>
    <p:extLst>
      <p:ext uri="{BB962C8B-B14F-4D97-AF65-F5344CB8AC3E}">
        <p14:creationId xmlns:p14="http://schemas.microsoft.com/office/powerpoint/2010/main" val="2672230136"/>
      </p:ext>
    </p:extLst>
  </p:cSld>
  <p:clrMapOvr>
    <a:masterClrMapping/>
  </p:clrMapOvr>
  <p:transition advClick="0" advTm="4000"/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195" y="191440"/>
            <a:ext cx="8635608" cy="6476706"/>
          </a:xfrm>
        </p:spPr>
      </p:pic>
    </p:spTree>
    <p:extLst>
      <p:ext uri="{BB962C8B-B14F-4D97-AF65-F5344CB8AC3E}">
        <p14:creationId xmlns:p14="http://schemas.microsoft.com/office/powerpoint/2010/main" val="4280515342"/>
      </p:ext>
    </p:extLst>
  </p:cSld>
  <p:clrMapOvr>
    <a:masterClrMapping/>
  </p:clrMapOvr>
  <p:transition advClick="0" advTm="4000"/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Time to go home!</a:t>
            </a:r>
          </a:p>
        </p:txBody>
      </p:sp>
      <p:pic>
        <p:nvPicPr>
          <p:cNvPr id="91139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528" y="1124743"/>
            <a:ext cx="8424936" cy="5527471"/>
          </a:xfrm>
        </p:spPr>
      </p:pic>
    </p:spTree>
  </p:cSld>
  <p:clrMapOvr>
    <a:masterClrMapping/>
  </p:clrMapOvr>
  <p:transition advClick="0" advTm="4000"/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196" y="190647"/>
            <a:ext cx="8635608" cy="6476706"/>
          </a:xfr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E8C8D23-10AF-CF42-9C3A-7E71A88A5A25}"/>
              </a:ext>
            </a:extLst>
          </p:cNvPr>
          <p:cNvSpPr txBox="1"/>
          <p:nvPr/>
        </p:nvSpPr>
        <p:spPr>
          <a:xfrm>
            <a:off x="395536" y="5085184"/>
            <a:ext cx="84249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75000"/>
                  </a:schemeClr>
                </a:solidFill>
              </a:rPr>
              <a:t>Our Greenhill superstars 2024!</a:t>
            </a:r>
          </a:p>
        </p:txBody>
      </p:sp>
    </p:spTree>
    <p:extLst>
      <p:ext uri="{BB962C8B-B14F-4D97-AF65-F5344CB8AC3E}">
        <p14:creationId xmlns:p14="http://schemas.microsoft.com/office/powerpoint/2010/main" val="1240453862"/>
      </p:ext>
    </p:extLst>
  </p:cSld>
  <p:clrMapOvr>
    <a:masterClrMapping/>
  </p:clrMapOvr>
  <p:transition advClick="0" advTm="4000"/>
</p:sld>
</file>

<file path=ppt/theme/theme1.xml><?xml version="1.0" encoding="utf-8"?>
<a:theme xmlns:a="http://schemas.openxmlformats.org/drawingml/2006/main" name="Ripple">
  <a:themeElements>
    <a:clrScheme name="Ripple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Ripp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ipple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pple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Ripple</Template>
  <TotalTime>553</TotalTime>
  <Words>97</Words>
  <Application>Microsoft Office PowerPoint</Application>
  <PresentationFormat>On-screen Show (4:3)</PresentationFormat>
  <Paragraphs>23</Paragraphs>
  <Slides>126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126</vt:i4>
      </vt:variant>
    </vt:vector>
  </HeadingPairs>
  <TitlesOfParts>
    <vt:vector size="130" baseType="lpstr">
      <vt:lpstr>Arial</vt:lpstr>
      <vt:lpstr>Calibri</vt:lpstr>
      <vt:lpstr>Wingdings</vt:lpstr>
      <vt:lpstr>Ripple</vt:lpstr>
      <vt:lpstr>P6 visit to Greenhill YMCA 16th – 19th April 2024</vt:lpstr>
      <vt:lpstr>Laser tag!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Climbing wall!</vt:lpstr>
      <vt:lpstr>PowerPoint Presentation</vt:lpstr>
      <vt:lpstr>PowerPoint Presentation</vt:lpstr>
      <vt:lpstr>PowerPoint Presentation</vt:lpstr>
      <vt:lpstr>Bouldering!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Blind trail!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Team Ropes Challenge!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Campfire cooking!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Archery!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Zipline!</vt:lpstr>
      <vt:lpstr>PowerPoint Presentation</vt:lpstr>
      <vt:lpstr>PowerPoint Presentation</vt:lpstr>
      <vt:lpstr>PowerPoint Presentation</vt:lpstr>
      <vt:lpstr>Time to eat!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Free time and evening walks!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Talent show contestants!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frog thing! 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frog thing!   Heats back at school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frog thing!  Finalists!</vt:lpstr>
      <vt:lpstr>PowerPoint Presentation</vt:lpstr>
      <vt:lpstr>PowerPoint Presentation</vt:lpstr>
      <vt:lpstr>The frog thing!  Podium!</vt:lpstr>
      <vt:lpstr>The frog thing!  Champion 2024!</vt:lpstr>
      <vt:lpstr>Dessert!</vt:lpstr>
      <vt:lpstr>PowerPoint Presentation</vt:lpstr>
      <vt:lpstr>PowerPoint Presentation</vt:lpstr>
      <vt:lpstr>PowerPoint Presentation</vt:lpstr>
      <vt:lpstr>PowerPoint Presentation</vt:lpstr>
      <vt:lpstr>Greenhill challenges!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Time to go home!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P6 visit to Ardnabannon  13th – 16th November 2012</dc:title>
  <dc:creator>abell356</dc:creator>
  <cp:lastModifiedBy>A BELL</cp:lastModifiedBy>
  <cp:revision>169</cp:revision>
  <dcterms:created xsi:type="dcterms:W3CDTF">2012-11-21T14:09:53Z</dcterms:created>
  <dcterms:modified xsi:type="dcterms:W3CDTF">2024-04-24T20:16:26Z</dcterms:modified>
</cp:coreProperties>
</file>