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8"/>
  </p:notesMasterIdLst>
  <p:sldIdLst>
    <p:sldId id="256" r:id="rId2"/>
    <p:sldId id="257" r:id="rId3"/>
    <p:sldId id="258" r:id="rId4"/>
    <p:sldId id="373" r:id="rId5"/>
    <p:sldId id="259" r:id="rId6"/>
    <p:sldId id="260" r:id="rId7"/>
    <p:sldId id="531" r:id="rId8"/>
    <p:sldId id="261" r:id="rId9"/>
    <p:sldId id="532" r:id="rId10"/>
    <p:sldId id="394" r:id="rId11"/>
    <p:sldId id="505" r:id="rId12"/>
    <p:sldId id="262" r:id="rId13"/>
    <p:sldId id="263" r:id="rId14"/>
    <p:sldId id="533" r:id="rId15"/>
    <p:sldId id="370" r:id="rId16"/>
    <p:sldId id="534" r:id="rId17"/>
    <p:sldId id="264" r:id="rId18"/>
    <p:sldId id="536" r:id="rId19"/>
    <p:sldId id="379" r:id="rId20"/>
    <p:sldId id="537" r:id="rId21"/>
    <p:sldId id="371" r:id="rId22"/>
    <p:sldId id="538" r:id="rId23"/>
    <p:sldId id="539" r:id="rId24"/>
    <p:sldId id="535" r:id="rId25"/>
    <p:sldId id="507" r:id="rId26"/>
    <p:sldId id="387" r:id="rId27"/>
    <p:sldId id="540" r:id="rId28"/>
    <p:sldId id="272" r:id="rId29"/>
    <p:sldId id="559" r:id="rId30"/>
    <p:sldId id="273" r:id="rId31"/>
    <p:sldId id="395" r:id="rId32"/>
    <p:sldId id="396" r:id="rId33"/>
    <p:sldId id="397" r:id="rId34"/>
    <p:sldId id="398" r:id="rId35"/>
    <p:sldId id="399" r:id="rId36"/>
    <p:sldId id="541" r:id="rId37"/>
    <p:sldId id="508" r:id="rId38"/>
    <p:sldId id="458" r:id="rId39"/>
    <p:sldId id="461" r:id="rId40"/>
    <p:sldId id="460" r:id="rId41"/>
    <p:sldId id="459" r:id="rId42"/>
    <p:sldId id="543" r:id="rId43"/>
    <p:sldId id="544" r:id="rId44"/>
    <p:sldId id="545" r:id="rId45"/>
    <p:sldId id="563" r:id="rId46"/>
    <p:sldId id="542" r:id="rId47"/>
    <p:sldId id="457" r:id="rId48"/>
    <p:sldId id="456" r:id="rId49"/>
    <p:sldId id="509" r:id="rId50"/>
    <p:sldId id="562" r:id="rId51"/>
    <p:sldId id="561" r:id="rId52"/>
    <p:sldId id="455" r:id="rId53"/>
    <p:sldId id="464" r:id="rId54"/>
    <p:sldId id="454" r:id="rId55"/>
    <p:sldId id="546" r:id="rId56"/>
    <p:sldId id="463" r:id="rId57"/>
    <p:sldId id="511" r:id="rId58"/>
    <p:sldId id="462" r:id="rId59"/>
    <p:sldId id="465" r:id="rId60"/>
    <p:sldId id="469" r:id="rId61"/>
    <p:sldId id="468" r:id="rId62"/>
    <p:sldId id="467" r:id="rId63"/>
    <p:sldId id="466" r:id="rId64"/>
    <p:sldId id="470" r:id="rId65"/>
    <p:sldId id="512" r:id="rId66"/>
    <p:sldId id="286" r:id="rId67"/>
    <p:sldId id="288" r:id="rId68"/>
    <p:sldId id="289" r:id="rId69"/>
    <p:sldId id="471" r:id="rId70"/>
    <p:sldId id="403" r:id="rId71"/>
    <p:sldId id="409" r:id="rId72"/>
    <p:sldId id="410" r:id="rId73"/>
    <p:sldId id="404" r:id="rId74"/>
    <p:sldId id="547" r:id="rId75"/>
    <p:sldId id="411" r:id="rId76"/>
    <p:sldId id="548" r:id="rId77"/>
    <p:sldId id="415" r:id="rId78"/>
    <p:sldId id="408" r:id="rId79"/>
    <p:sldId id="412" r:id="rId80"/>
    <p:sldId id="413" r:id="rId81"/>
    <p:sldId id="298" r:id="rId82"/>
    <p:sldId id="416" r:id="rId83"/>
    <p:sldId id="473" r:id="rId84"/>
    <p:sldId id="553" r:id="rId85"/>
    <p:sldId id="554" r:id="rId86"/>
    <p:sldId id="552" r:id="rId87"/>
    <p:sldId id="557" r:id="rId88"/>
    <p:sldId id="558" r:id="rId89"/>
    <p:sldId id="556" r:id="rId90"/>
    <p:sldId id="352" r:id="rId91"/>
    <p:sldId id="350" r:id="rId92"/>
    <p:sldId id="483" r:id="rId93"/>
    <p:sldId id="486" r:id="rId94"/>
    <p:sldId id="485" r:id="rId95"/>
    <p:sldId id="484" r:id="rId96"/>
    <p:sldId id="487" r:id="rId97"/>
    <p:sldId id="488" r:id="rId98"/>
    <p:sldId id="315" r:id="rId99"/>
    <p:sldId id="564" r:id="rId100"/>
    <p:sldId id="353" r:id="rId101"/>
    <p:sldId id="354" r:id="rId102"/>
    <p:sldId id="355" r:id="rId103"/>
    <p:sldId id="357" r:id="rId104"/>
    <p:sldId id="565" r:id="rId105"/>
    <p:sldId id="361" r:id="rId106"/>
    <p:sldId id="439" r:id="rId107"/>
    <p:sldId id="440" r:id="rId108"/>
    <p:sldId id="438" r:id="rId109"/>
    <p:sldId id="529" r:id="rId110"/>
    <p:sldId id="566" r:id="rId111"/>
    <p:sldId id="567" r:id="rId112"/>
    <p:sldId id="568" r:id="rId113"/>
    <p:sldId id="317" r:id="rId114"/>
    <p:sldId id="528" r:id="rId115"/>
    <p:sldId id="527" r:id="rId116"/>
    <p:sldId id="569" r:id="rId117"/>
    <p:sldId id="491" r:id="rId118"/>
    <p:sldId id="364" r:id="rId119"/>
    <p:sldId id="526" r:id="rId120"/>
    <p:sldId id="322" r:id="rId121"/>
    <p:sldId id="495" r:id="rId122"/>
    <p:sldId id="549" r:id="rId123"/>
    <p:sldId id="555" r:id="rId124"/>
    <p:sldId id="550" r:id="rId125"/>
    <p:sldId id="551" r:id="rId126"/>
    <p:sldId id="560" r:id="rId127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81" d="100"/>
          <a:sy n="81" d="100"/>
        </p:scale>
        <p:origin x="754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theme" Target="theme/theme1.xml"/><Relationship Id="rId61" Type="http://schemas.openxmlformats.org/officeDocument/2006/relationships/slide" Target="slides/slide60.xml"/><Relationship Id="rId82" Type="http://schemas.openxmlformats.org/officeDocument/2006/relationships/slide" Target="slides/slide8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pPr/>
              <a:t>14/11/2019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pPr/>
              <a:t>81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jpeg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1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1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2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jpeg"/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3748"/>
            <a:ext cx="8229600" cy="18002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rgbClr val="FFFF00"/>
                </a:solidFill>
              </a:rPr>
              <a:t>P6 visit to Greenhill YMCA</a:t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>
                <a:solidFill>
                  <a:srgbClr val="FFFF00"/>
                </a:solidFill>
              </a:rPr>
              <a:t>5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– 8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November 2019</a:t>
            </a:r>
          </a:p>
        </p:txBody>
      </p:sp>
      <p:pic>
        <p:nvPicPr>
          <p:cNvPr id="3075" name="Picture 7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091592" y="1592820"/>
            <a:ext cx="6936792" cy="5201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Laser tag!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624" y="1268760"/>
            <a:ext cx="7200800" cy="5400600"/>
          </a:xfrm>
          <a:noFill/>
        </p:spPr>
      </p:pic>
    </p:spTree>
  </p:cSld>
  <p:clrMapOvr>
    <a:masterClrMapping/>
  </p:clrMapOvr>
  <p:transition advClick="0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04664"/>
            <a:ext cx="8424936" cy="6318702"/>
          </a:xfrm>
          <a:noFill/>
        </p:spPr>
      </p:pic>
    </p:spTree>
  </p:cSld>
  <p:clrMapOvr>
    <a:masterClrMapping/>
  </p:clrMapOvr>
  <p:transition advClick="0"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2" y="333198"/>
            <a:ext cx="8351483" cy="6263612"/>
          </a:xfrm>
          <a:noFill/>
        </p:spPr>
      </p:pic>
    </p:spTree>
  </p:cSld>
  <p:clrMapOvr>
    <a:masterClrMapping/>
  </p:clrMapOvr>
  <p:transition advClick="0"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484" y="332655"/>
            <a:ext cx="4278524" cy="5701765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004049" y="1438737"/>
            <a:ext cx="3888432" cy="5181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45" y="262076"/>
            <a:ext cx="8491696" cy="6368772"/>
          </a:xfrm>
          <a:noFill/>
        </p:spPr>
      </p:pic>
    </p:spTree>
  </p:cSld>
  <p:clrMapOvr>
    <a:masterClrMapping/>
  </p:clrMapOvr>
  <p:transition advClick="0"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484" y="332655"/>
            <a:ext cx="4278524" cy="5701764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004049" y="1438737"/>
            <a:ext cx="3888432" cy="51819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7330615"/>
      </p:ext>
    </p:extLst>
  </p:cSld>
  <p:clrMapOvr>
    <a:masterClrMapping/>
  </p:clrMapOvr>
  <p:transition advClick="0" advTm="4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77" y="261491"/>
            <a:ext cx="8423408" cy="6317556"/>
          </a:xfrm>
          <a:noFill/>
        </p:spPr>
      </p:pic>
    </p:spTree>
  </p:cSld>
  <p:clrMapOvr>
    <a:masterClrMapping/>
  </p:clrMapOvr>
  <p:transition advClick="0"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346136" y="1045375"/>
            <a:ext cx="5701764" cy="4276323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8024" y="1148605"/>
            <a:ext cx="4102940" cy="54720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1249790"/>
      </p:ext>
    </p:extLst>
  </p:cSld>
  <p:clrMapOvr>
    <a:masterClrMapping/>
  </p:clrMapOvr>
  <p:transition advClick="0" advTm="4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34" y="261458"/>
            <a:ext cx="8423493" cy="6317620"/>
          </a:xfrm>
          <a:noFill/>
        </p:spPr>
      </p:pic>
    </p:spTree>
  </p:cSld>
  <p:clrMapOvr>
    <a:masterClrMapping/>
  </p:clrMapOvr>
  <p:transition advClick="0"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Climbing wall!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052736"/>
            <a:ext cx="7488832" cy="5616624"/>
          </a:xfrm>
          <a:noFill/>
        </p:spPr>
      </p:pic>
    </p:spTree>
    <p:extLst>
      <p:ext uri="{BB962C8B-B14F-4D97-AF65-F5344CB8AC3E}">
        <p14:creationId xmlns:p14="http://schemas.microsoft.com/office/powerpoint/2010/main" val="2693262958"/>
      </p:ext>
    </p:extLst>
  </p:cSld>
  <p:clrMapOvr>
    <a:masterClrMapping/>
  </p:clrMapOvr>
  <p:transition advClick="0" advTm="4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006" y="332655"/>
            <a:ext cx="4157719" cy="5542681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33991" y="908720"/>
            <a:ext cx="4211258" cy="561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431" y="260350"/>
            <a:ext cx="8495138" cy="6372225"/>
          </a:xfrm>
          <a:noFill/>
        </p:spPr>
      </p:pic>
    </p:spTree>
  </p:cSld>
  <p:clrMapOvr>
    <a:masterClrMapping/>
  </p:clrMapOvr>
  <p:transition advClick="0"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006" y="333609"/>
            <a:ext cx="4157719" cy="5540773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33991" y="910164"/>
            <a:ext cx="4211258" cy="561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5152955"/>
      </p:ext>
    </p:extLst>
  </p:cSld>
  <p:clrMapOvr>
    <a:masterClrMapping/>
  </p:clrMapOvr>
  <p:transition advClick="0"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8"/>
          </a:xfrm>
          <a:noFill/>
        </p:spPr>
      </p:pic>
    </p:spTree>
  </p:cSld>
  <p:clrMapOvr>
    <a:masterClrMapping/>
  </p:clrMapOvr>
  <p:transition advClick="0"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60" y="332655"/>
            <a:ext cx="4157010" cy="5542681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33991" y="910164"/>
            <a:ext cx="4211258" cy="561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15301527"/>
      </p:ext>
    </p:extLst>
  </p:cSld>
  <p:clrMapOvr>
    <a:masterClrMapping/>
  </p:clrMapOvr>
  <p:transition advClick="0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14" y="190751"/>
            <a:ext cx="8567596" cy="6425697"/>
          </a:xfrm>
          <a:noFill/>
        </p:spPr>
      </p:pic>
    </p:spTree>
  </p:cSld>
  <p:clrMapOvr>
    <a:masterClrMapping/>
  </p:clrMapOvr>
  <p:transition advClick="0"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3360" y="334081"/>
            <a:ext cx="4157010" cy="5539828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34666" y="910164"/>
            <a:ext cx="4209908" cy="5612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6658697"/>
      </p:ext>
    </p:extLst>
  </p:cSld>
  <p:clrMapOvr>
    <a:masterClrMapping/>
  </p:clrMapOvr>
  <p:transition advClick="0"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761" y="476625"/>
            <a:ext cx="8063500" cy="6047625"/>
          </a:xfrm>
          <a:noFill/>
        </p:spPr>
      </p:pic>
    </p:spTree>
  </p:cSld>
  <p:clrMapOvr>
    <a:masterClrMapping/>
  </p:clrMapOvr>
  <p:transition advClick="0"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761" y="476625"/>
            <a:ext cx="8063500" cy="6047625"/>
          </a:xfrm>
          <a:noFill/>
        </p:spPr>
      </p:pic>
    </p:spTree>
    <p:extLst>
      <p:ext uri="{BB962C8B-B14F-4D97-AF65-F5344CB8AC3E}">
        <p14:creationId xmlns:p14="http://schemas.microsoft.com/office/powerpoint/2010/main" val="870408387"/>
      </p:ext>
    </p:extLst>
  </p:cSld>
  <p:clrMapOvr>
    <a:masterClrMapping/>
  </p:clrMapOvr>
  <p:transition advClick="0"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8"/>
          </a:xfrm>
          <a:noFill/>
        </p:spPr>
      </p:pic>
    </p:spTree>
  </p:cSld>
  <p:clrMapOvr>
    <a:masterClrMapping/>
  </p:clrMapOvr>
  <p:transition advClick="0"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908334374"/>
      </p:ext>
    </p:extLst>
  </p:cSld>
  <p:clrMapOvr>
    <a:masterClrMapping/>
  </p:clrMapOvr>
  <p:transition advClick="0"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3025758048"/>
      </p:ext>
    </p:extLst>
  </p:cSld>
  <p:clrMapOvr>
    <a:masterClrMapping/>
  </p:clrMapOvr>
  <p:transition advClick="0"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837"/>
            <a:ext cx="8568265" cy="6425523"/>
          </a:xfrm>
          <a:noFill/>
        </p:spPr>
      </p:pic>
    </p:spTree>
    <p:extLst>
      <p:ext uri="{BB962C8B-B14F-4D97-AF65-F5344CB8AC3E}">
        <p14:creationId xmlns:p14="http://schemas.microsoft.com/office/powerpoint/2010/main" val="4083003450"/>
      </p:ext>
    </p:extLst>
  </p:cSld>
  <p:clrMapOvr>
    <a:masterClrMapping/>
  </p:clrMapOvr>
  <p:transition advClick="0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Archery!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7584" y="1052736"/>
            <a:ext cx="7488832" cy="5616624"/>
          </a:xfrm>
          <a:noFill/>
        </p:spPr>
      </p:pic>
    </p:spTree>
    <p:extLst>
      <p:ext uri="{BB962C8B-B14F-4D97-AF65-F5344CB8AC3E}">
        <p14:creationId xmlns:p14="http://schemas.microsoft.com/office/powerpoint/2010/main" val="4039810641"/>
      </p:ext>
    </p:extLst>
  </p:cSld>
  <p:clrMapOvr>
    <a:masterClrMapping/>
  </p:clrMapOvr>
  <p:transition advClick="0"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5" cy="6426198"/>
          </a:xfrm>
          <a:noFill/>
        </p:spPr>
      </p:pic>
    </p:spTree>
  </p:cSld>
  <p:clrMapOvr>
    <a:masterClrMapping/>
  </p:clrMapOvr>
  <p:transition advClick="0"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4" cy="6426198"/>
          </a:xfrm>
          <a:noFill/>
        </p:spPr>
      </p:pic>
    </p:spTree>
    <p:extLst>
      <p:ext uri="{BB962C8B-B14F-4D97-AF65-F5344CB8AC3E}">
        <p14:creationId xmlns:p14="http://schemas.microsoft.com/office/powerpoint/2010/main" val="2641113968"/>
      </p:ext>
    </p:extLst>
  </p:cSld>
  <p:clrMapOvr>
    <a:masterClrMapping/>
  </p:clrMapOvr>
  <p:transition advClick="0"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Josh’s 10</a:t>
            </a:r>
            <a:r>
              <a:rPr lang="en-GB" b="1" baseline="30000" dirty="0">
                <a:solidFill>
                  <a:srgbClr val="FFFF00"/>
                </a:solidFill>
              </a:rPr>
              <a:t>th</a:t>
            </a:r>
            <a:r>
              <a:rPr lang="en-GB" b="1" dirty="0">
                <a:solidFill>
                  <a:srgbClr val="FFFF00"/>
                </a:solidFill>
              </a:rPr>
              <a:t> birthday!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3" y="980728"/>
            <a:ext cx="7680853" cy="5760639"/>
          </a:xfrm>
          <a:noFill/>
        </p:spPr>
      </p:pic>
    </p:spTree>
  </p:cSld>
  <p:clrMapOvr>
    <a:masterClrMapping/>
  </p:clrMapOvr>
  <p:transition advClick="0"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Blind trail!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3" y="980728"/>
            <a:ext cx="7680853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306131542"/>
      </p:ext>
    </p:extLst>
  </p:cSld>
  <p:clrMapOvr>
    <a:masterClrMapping/>
  </p:clrMapOvr>
  <p:transition advClick="0"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-383416" y="1040450"/>
            <a:ext cx="5662361" cy="4246770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4095149" y="1745611"/>
            <a:ext cx="5543002" cy="4157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0021333"/>
      </p:ext>
    </p:extLst>
  </p:cSld>
  <p:clrMapOvr>
    <a:masterClrMapping/>
  </p:clrMapOvr>
  <p:transition advClick="0"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Mountain walk!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73" y="980728"/>
            <a:ext cx="7680852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3237578072"/>
      </p:ext>
    </p:extLst>
  </p:cSld>
  <p:clrMapOvr>
    <a:masterClrMapping/>
  </p:clrMapOvr>
  <p:transition advClick="0"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9226"/>
            <a:ext cx="8640960" cy="6479547"/>
          </a:xfrm>
          <a:noFill/>
        </p:spPr>
      </p:pic>
    </p:spTree>
  </p:cSld>
  <p:clrMapOvr>
    <a:masterClrMapping/>
  </p:clrMapOvr>
  <p:transition advClick="0"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3546494251"/>
      </p:ext>
    </p:extLst>
  </p:cSld>
  <p:clrMapOvr>
    <a:masterClrMapping/>
  </p:clrMapOvr>
  <p:transition advClick="0"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1442963660"/>
      </p:ext>
    </p:extLst>
  </p:cSld>
  <p:clrMapOvr>
    <a:masterClrMapping/>
  </p:clrMapOvr>
  <p:transition advClick="0"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2228060959"/>
      </p:ext>
    </p:extLst>
  </p:cSld>
  <p:clrMapOvr>
    <a:masterClrMapping/>
  </p:clrMapOvr>
  <p:transition advClick="0" advTm="4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2844668580"/>
      </p:ext>
    </p:extLst>
  </p:cSld>
  <p:clrMapOvr>
    <a:masterClrMapping/>
  </p:clrMapOvr>
  <p:transition advClick="0"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76" y="260648"/>
            <a:ext cx="4283916" cy="5709576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77990" y="836712"/>
            <a:ext cx="4249933" cy="5666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94356325"/>
      </p:ext>
    </p:extLst>
  </p:cSld>
  <p:clrMapOvr>
    <a:masterClrMapping/>
  </p:clrMapOvr>
  <p:transition advClick="0" advTm="4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Visit from Mrs </a:t>
            </a:r>
            <a:r>
              <a:rPr lang="en-GB" b="1" dirty="0" err="1">
                <a:solidFill>
                  <a:srgbClr val="FFFF00"/>
                </a:solidFill>
              </a:rPr>
              <a:t>Lowham</a:t>
            </a:r>
            <a:r>
              <a:rPr lang="en-GB" b="1" dirty="0">
                <a:solidFill>
                  <a:srgbClr val="FFFF00"/>
                </a:solidFill>
              </a:rPr>
              <a:t>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1" y="1106742"/>
            <a:ext cx="7512833" cy="5634624"/>
          </a:xfrm>
          <a:noFill/>
        </p:spPr>
      </p:pic>
    </p:spTree>
    <p:extLst>
      <p:ext uri="{BB962C8B-B14F-4D97-AF65-F5344CB8AC3E}">
        <p14:creationId xmlns:p14="http://schemas.microsoft.com/office/powerpoint/2010/main" val="552537781"/>
      </p:ext>
    </p:extLst>
  </p:cSld>
  <p:clrMapOvr>
    <a:masterClrMapping/>
  </p:clrMapOvr>
  <p:transition advClick="0" advTm="4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4245556924"/>
      </p:ext>
    </p:extLst>
  </p:cSld>
  <p:clrMapOvr>
    <a:masterClrMapping/>
  </p:clrMapOvr>
  <p:transition advClick="0" advTm="4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Team ropes challenge!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1" y="1106742"/>
            <a:ext cx="7512833" cy="5634624"/>
          </a:xfrm>
          <a:noFill/>
        </p:spPr>
      </p:pic>
    </p:spTree>
    <p:extLst>
      <p:ext uri="{BB962C8B-B14F-4D97-AF65-F5344CB8AC3E}">
        <p14:creationId xmlns:p14="http://schemas.microsoft.com/office/powerpoint/2010/main" val="3857073015"/>
      </p:ext>
    </p:extLst>
  </p:cSld>
  <p:clrMapOvr>
    <a:masterClrMapping/>
  </p:clrMapOvr>
  <p:transition advClick="0" advTm="4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40" y="189630"/>
            <a:ext cx="8638320" cy="6478740"/>
          </a:xfrm>
          <a:noFill/>
        </p:spPr>
      </p:pic>
    </p:spTree>
  </p:cSld>
  <p:clrMapOvr>
    <a:masterClrMapping/>
  </p:clrMapOvr>
  <p:transition advClick="0" advTm="4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022" y="188922"/>
            <a:ext cx="8637955" cy="6480155"/>
          </a:xfrm>
          <a:noFill/>
        </p:spPr>
      </p:pic>
    </p:spTree>
  </p:cSld>
  <p:clrMapOvr>
    <a:masterClrMapping/>
  </p:clrMapOvr>
  <p:transition advClick="0" advTm="4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022" y="189766"/>
            <a:ext cx="8637955" cy="6478466"/>
          </a:xfrm>
          <a:noFill/>
        </p:spPr>
      </p:pic>
    </p:spTree>
    <p:extLst>
      <p:ext uri="{BB962C8B-B14F-4D97-AF65-F5344CB8AC3E}">
        <p14:creationId xmlns:p14="http://schemas.microsoft.com/office/powerpoint/2010/main" val="3046782472"/>
      </p:ext>
    </p:extLst>
  </p:cSld>
  <p:clrMapOvr>
    <a:masterClrMapping/>
  </p:clrMapOvr>
  <p:transition advClick="0" advTm="4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77" y="191231"/>
            <a:ext cx="8636845" cy="6475536"/>
          </a:xfrm>
          <a:noFill/>
        </p:spPr>
      </p:pic>
    </p:spTree>
  </p:cSld>
  <p:clrMapOvr>
    <a:masterClrMapping/>
  </p:clrMapOvr>
  <p:transition advClick="0" advTm="4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277813"/>
            <a:ext cx="925252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Scavenger hunt and orienteering!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1606" y="1125538"/>
            <a:ext cx="7428826" cy="5571619"/>
          </a:xfrm>
          <a:noFill/>
        </p:spPr>
      </p:pic>
    </p:spTree>
    <p:extLst>
      <p:ext uri="{BB962C8B-B14F-4D97-AF65-F5344CB8AC3E}">
        <p14:creationId xmlns:p14="http://schemas.microsoft.com/office/powerpoint/2010/main" val="4230731590"/>
      </p:ext>
    </p:extLst>
  </p:cSld>
  <p:clrMapOvr>
    <a:masterClrMapping/>
  </p:clrMapOvr>
  <p:transition advClick="0" advTm="4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36" y="189252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36" y="189251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54" y="189641"/>
            <a:ext cx="8638290" cy="6478718"/>
          </a:xfrm>
          <a:noFill/>
        </p:spPr>
      </p:pic>
    </p:spTree>
  </p:cSld>
  <p:clrMapOvr>
    <a:masterClrMapping/>
  </p:clrMapOvr>
  <p:transition advClick="0" advTm="4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57" y="189643"/>
            <a:ext cx="8638285" cy="6478714"/>
          </a:xfrm>
          <a:noFill/>
        </p:spPr>
      </p:pic>
    </p:spTree>
  </p:cSld>
  <p:clrMapOvr>
    <a:masterClrMapping/>
  </p:clrMapOvr>
  <p:transition advClick="0" advTm="4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06" y="190129"/>
            <a:ext cx="8636988" cy="6477741"/>
          </a:xfrm>
          <a:noFill/>
        </p:spPr>
      </p:pic>
    </p:spTree>
  </p:cSld>
  <p:clrMapOvr>
    <a:masterClrMapping/>
  </p:clrMapOvr>
  <p:transition advClick="0" advTm="4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92" y="189669"/>
            <a:ext cx="8638214" cy="6478661"/>
          </a:xfrm>
          <a:noFill/>
        </p:spPr>
      </p:pic>
    </p:spTree>
  </p:cSld>
  <p:clrMapOvr>
    <a:masterClrMapping/>
  </p:clrMapOvr>
  <p:transition advClick="0" advTm="4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9" cy="6477517"/>
          </a:xfrm>
          <a:noFill/>
        </p:spPr>
      </p:pic>
    </p:spTree>
  </p:cSld>
  <p:clrMapOvr>
    <a:masterClrMapping/>
  </p:clrMapOvr>
  <p:transition advClick="0" advTm="4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654" y="190241"/>
            <a:ext cx="8636689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2024285285"/>
      </p:ext>
    </p:extLst>
  </p:cSld>
  <p:clrMapOvr>
    <a:masterClrMapping/>
  </p:clrMapOvr>
  <p:transition advClick="0" advTm="4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Time to eat!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00383" y="1124744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065" y="265552"/>
            <a:ext cx="8531872" cy="6398904"/>
          </a:xfrm>
          <a:noFill/>
        </p:spPr>
      </p:pic>
    </p:spTree>
  </p:cSld>
  <p:clrMapOvr>
    <a:masterClrMapping/>
  </p:clrMapOvr>
  <p:transition advClick="0" advTm="400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Bridge building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00383" y="1124744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33" y="190714"/>
            <a:ext cx="8637544" cy="6478158"/>
          </a:xfrm>
          <a:noFill/>
        </p:spPr>
      </p:pic>
    </p:spTree>
  </p:cSld>
  <p:clrMapOvr>
    <a:masterClrMapping/>
  </p:clrMapOvr>
  <p:transition advClick="0" advTm="4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365" y="195163"/>
            <a:ext cx="8625680" cy="6469260"/>
          </a:xfrm>
          <a:noFill/>
        </p:spPr>
      </p:pic>
    </p:spTree>
  </p:cSld>
  <p:clrMapOvr>
    <a:masterClrMapping/>
  </p:clrMapOvr>
  <p:transition advClick="0" advTm="4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7" y="260648"/>
            <a:ext cx="4176465" cy="5565758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6016" y="1124744"/>
            <a:ext cx="4104457" cy="54697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7" y="260649"/>
            <a:ext cx="4176465" cy="5565755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6016" y="1124745"/>
            <a:ext cx="4104457" cy="5469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43227419"/>
      </p:ext>
    </p:extLst>
  </p:cSld>
  <p:clrMapOvr>
    <a:masterClrMapping/>
  </p:clrMapOvr>
  <p:transition advClick="0" advTm="4000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14" y="189800"/>
            <a:ext cx="8639982" cy="6479986"/>
          </a:xfrm>
          <a:noFill/>
        </p:spPr>
      </p:pic>
    </p:spTree>
  </p:cSld>
  <p:clrMapOvr>
    <a:masterClrMapping/>
  </p:clrMapOvr>
  <p:transition advClick="0" advTm="4000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50" y="260649"/>
            <a:ext cx="4173018" cy="5565755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7072" y="1124745"/>
            <a:ext cx="4102345" cy="5469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66941039"/>
      </p:ext>
    </p:extLst>
  </p:cSld>
  <p:clrMapOvr>
    <a:masterClrMapping/>
  </p:clrMapOvr>
  <p:transition advClick="0" advTm="400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91" y="189669"/>
            <a:ext cx="8566208" cy="6424656"/>
          </a:xfrm>
        </p:spPr>
      </p:pic>
    </p:spTree>
  </p:cSld>
  <p:clrMapOvr>
    <a:masterClrMapping/>
  </p:clrMapOvr>
  <p:transition advClick="0" advTm="4000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0600" y="190653"/>
            <a:ext cx="4861211" cy="6478281"/>
          </a:xfrm>
          <a:noFill/>
        </p:spPr>
      </p:pic>
    </p:spTree>
  </p:cSld>
  <p:clrMapOvr>
    <a:masterClrMapping/>
  </p:clrMapOvr>
  <p:transition advClick="0" advTm="4000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14" y="189800"/>
            <a:ext cx="8639981" cy="6479986"/>
          </a:xfrm>
          <a:noFill/>
        </p:spPr>
      </p:pic>
    </p:spTree>
  </p:cSld>
  <p:clrMapOvr>
    <a:masterClrMapping/>
  </p:clrMapOvr>
  <p:transition advClick="0" advTm="4000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79" y="190486"/>
            <a:ext cx="8562433" cy="6423022"/>
          </a:xfrm>
        </p:spPr>
      </p:pic>
    </p:spTree>
  </p:cSld>
  <p:clrMapOvr>
    <a:masterClrMapping/>
  </p:clrMapOvr>
  <p:transition advClick="0" advTm="4000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80" y="190486"/>
            <a:ext cx="8564030" cy="6423023"/>
          </a:xfrm>
        </p:spPr>
      </p:pic>
    </p:spTree>
  </p:cSld>
  <p:clrMapOvr>
    <a:masterClrMapping/>
  </p:clrMapOvr>
  <p:transition advClick="0" advTm="4000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95" y="191286"/>
            <a:ext cx="8636020" cy="6477015"/>
          </a:xfrm>
          <a:noFill/>
        </p:spPr>
      </p:pic>
    </p:spTree>
  </p:cSld>
  <p:clrMapOvr>
    <a:masterClrMapping/>
  </p:clrMapOvr>
  <p:transition advClick="0" advTm="4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Abseiling!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00383" y="1124744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3564809"/>
      </p:ext>
    </p:extLst>
  </p:cSld>
  <p:clrMapOvr>
    <a:masterClrMapping/>
  </p:clrMapOvr>
  <p:transition advClick="0" advTm="4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95" y="191286"/>
            <a:ext cx="8636020" cy="6477015"/>
          </a:xfrm>
          <a:noFill/>
        </p:spPr>
      </p:pic>
    </p:spTree>
    <p:extLst>
      <p:ext uri="{BB962C8B-B14F-4D97-AF65-F5344CB8AC3E}">
        <p14:creationId xmlns:p14="http://schemas.microsoft.com/office/powerpoint/2010/main" val="262489031"/>
      </p:ext>
    </p:extLst>
  </p:cSld>
  <p:clrMapOvr>
    <a:masterClrMapping/>
  </p:clrMapOvr>
  <p:transition advClick="0" advTm="4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50" y="261514"/>
            <a:ext cx="4173018" cy="5564024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 rot="5400000">
            <a:off x="4032226" y="1592510"/>
            <a:ext cx="5470313" cy="4102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22011459"/>
      </p:ext>
    </p:extLst>
  </p:cSld>
  <p:clrMapOvr>
    <a:masterClrMapping/>
  </p:clrMapOvr>
  <p:transition advClick="0" advTm="4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95" y="191286"/>
            <a:ext cx="8636020" cy="6477015"/>
          </a:xfrm>
          <a:noFill/>
        </p:spPr>
      </p:pic>
    </p:spTree>
    <p:extLst>
      <p:ext uri="{BB962C8B-B14F-4D97-AF65-F5344CB8AC3E}">
        <p14:creationId xmlns:p14="http://schemas.microsoft.com/office/powerpoint/2010/main" val="559173891"/>
      </p:ext>
    </p:extLst>
  </p:cSld>
  <p:clrMapOvr>
    <a:masterClrMapping/>
  </p:clrMapOvr>
  <p:transition advClick="0" advTm="4000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95" y="191286"/>
            <a:ext cx="8636020" cy="6477015"/>
          </a:xfrm>
          <a:noFill/>
        </p:spPr>
      </p:pic>
    </p:spTree>
    <p:extLst>
      <p:ext uri="{BB962C8B-B14F-4D97-AF65-F5344CB8AC3E}">
        <p14:creationId xmlns:p14="http://schemas.microsoft.com/office/powerpoint/2010/main" val="390969132"/>
      </p:ext>
    </p:extLst>
  </p:cSld>
  <p:clrMapOvr>
    <a:masterClrMapping/>
  </p:clrMapOvr>
  <p:transition advClick="0" advTm="4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195" y="191286"/>
            <a:ext cx="8636020" cy="6477015"/>
          </a:xfrm>
          <a:noFill/>
        </p:spPr>
      </p:pic>
    </p:spTree>
    <p:extLst>
      <p:ext uri="{BB962C8B-B14F-4D97-AF65-F5344CB8AC3E}">
        <p14:creationId xmlns:p14="http://schemas.microsoft.com/office/powerpoint/2010/main" val="3137224154"/>
      </p:ext>
    </p:extLst>
  </p:cSld>
  <p:clrMapOvr>
    <a:masterClrMapping/>
  </p:clrMapOvr>
  <p:transition advClick="0" advTm="4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Design</a:t>
            </a:r>
          </a:p>
        </p:txBody>
      </p:sp>
      <p:pic>
        <p:nvPicPr>
          <p:cNvPr id="7373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597" y="1052736"/>
            <a:ext cx="7488832" cy="5616624"/>
          </a:xfrm>
        </p:spPr>
      </p:pic>
    </p:spTree>
  </p:cSld>
  <p:clrMapOvr>
    <a:masterClrMapping/>
  </p:clrMapOvr>
  <p:transition advClick="0" advTm="4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40" y="261039"/>
            <a:ext cx="8639918" cy="6479939"/>
          </a:xfrm>
        </p:spPr>
      </p:pic>
    </p:spTree>
  </p:cSld>
  <p:clrMapOvr>
    <a:masterClrMapping/>
  </p:clrMapOvr>
  <p:transition advClick="0" advTm="4000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02" y="261385"/>
            <a:ext cx="8638994" cy="6479246"/>
          </a:xfrm>
        </p:spPr>
      </p:pic>
    </p:spTree>
  </p:cSld>
  <p:clrMapOvr>
    <a:masterClrMapping/>
  </p:clrMapOvr>
  <p:transition advClick="0" advTm="4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4" y="261371"/>
            <a:ext cx="8639032" cy="6479274"/>
          </a:xfrm>
        </p:spPr>
      </p:pic>
    </p:spTree>
  </p:cSld>
  <p:clrMapOvr>
    <a:masterClrMapping/>
  </p:clrMapOvr>
  <p:transition advClick="0" advTm="4000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484" y="261371"/>
            <a:ext cx="8639032" cy="6479274"/>
          </a:xfrm>
        </p:spPr>
      </p:pic>
    </p:spTree>
  </p:cSld>
  <p:clrMapOvr>
    <a:masterClrMapping/>
  </p:clrMapOvr>
  <p:transition advClick="0" advTm="4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12" y="261392"/>
            <a:ext cx="8638976" cy="6479232"/>
          </a:xfrm>
        </p:spPr>
      </p:pic>
    </p:spTree>
  </p:cSld>
  <p:clrMapOvr>
    <a:masterClrMapping/>
  </p:clrMapOvr>
  <p:transition advClick="0" advTm="4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</a:t>
            </a:r>
            <a:br>
              <a:rPr lang="en-GB" b="1" dirty="0">
                <a:solidFill>
                  <a:srgbClr val="FFFF00"/>
                </a:solidFill>
              </a:rPr>
            </a:br>
            <a:r>
              <a:rPr lang="en-GB" b="1" dirty="0">
                <a:solidFill>
                  <a:srgbClr val="FFFF00"/>
                </a:solidFill>
              </a:rPr>
              <a:t>Pledge of allegiance</a:t>
            </a:r>
          </a:p>
        </p:txBody>
      </p:sp>
      <p:pic>
        <p:nvPicPr>
          <p:cNvPr id="7680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600" y="1363045"/>
            <a:ext cx="6822596" cy="5116947"/>
          </a:xfrm>
        </p:spPr>
      </p:pic>
    </p:spTree>
  </p:cSld>
  <p:clrMapOvr>
    <a:masterClrMapping/>
  </p:clrMapOvr>
  <p:transition advClick="0" advTm="4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Heats</a:t>
            </a:r>
          </a:p>
        </p:txBody>
      </p:sp>
      <p:pic>
        <p:nvPicPr>
          <p:cNvPr id="7680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600" y="1363476"/>
            <a:ext cx="6822597" cy="5116085"/>
          </a:xfrm>
        </p:spPr>
      </p:pic>
    </p:spTree>
    <p:extLst>
      <p:ext uri="{BB962C8B-B14F-4D97-AF65-F5344CB8AC3E}">
        <p14:creationId xmlns:p14="http://schemas.microsoft.com/office/powerpoint/2010/main" val="60914190"/>
      </p:ext>
    </p:extLst>
  </p:cSld>
  <p:clrMapOvr>
    <a:masterClrMapping/>
  </p:clrMapOvr>
  <p:transition advClick="0" advTm="4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74" y="190633"/>
            <a:ext cx="8567477" cy="6424344"/>
          </a:xfrm>
        </p:spPr>
      </p:pic>
    </p:spTree>
  </p:cSld>
  <p:clrMapOvr>
    <a:masterClrMapping/>
  </p:clrMapOvr>
  <p:transition advClick="0" advTm="4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873" y="190826"/>
            <a:ext cx="8565278" cy="6423959"/>
          </a:xfrm>
        </p:spPr>
      </p:pic>
    </p:spTree>
  </p:cSld>
  <p:clrMapOvr>
    <a:masterClrMapping/>
  </p:clrMapOvr>
  <p:transition advClick="0" advTm="4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06" y="189310"/>
            <a:ext cx="8567612" cy="6426993"/>
          </a:xfrm>
        </p:spPr>
      </p:pic>
    </p:spTree>
  </p:cSld>
  <p:clrMapOvr>
    <a:masterClrMapping/>
  </p:clrMapOvr>
  <p:transition advClick="0" advTm="4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546" y="189693"/>
            <a:ext cx="8565931" cy="6426226"/>
          </a:xfrm>
        </p:spPr>
      </p:pic>
    </p:spTree>
  </p:cSld>
  <p:clrMapOvr>
    <a:masterClrMapping/>
  </p:clrMapOvr>
  <p:transition advClick="0" advTm="4000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250" y="262304"/>
            <a:ext cx="4173018" cy="5562443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47341" y="836712"/>
            <a:ext cx="4171409" cy="556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00526735"/>
      </p:ext>
    </p:extLst>
  </p:cSld>
  <p:clrMapOvr>
    <a:masterClrMapping/>
  </p:clrMapOvr>
  <p:transition advClick="0" advTm="4000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8" y="189706"/>
            <a:ext cx="8568268" cy="6426201"/>
          </a:xfrm>
        </p:spPr>
      </p:pic>
    </p:spTree>
  </p:cSld>
  <p:clrMapOvr>
    <a:masterClrMapping/>
  </p:clrMapOvr>
  <p:transition advClick="0" advTm="4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858" y="190066"/>
            <a:ext cx="8567308" cy="6425481"/>
          </a:xfrm>
        </p:spPr>
      </p:pic>
    </p:spTree>
  </p:cSld>
  <p:clrMapOvr>
    <a:masterClrMapping/>
  </p:clrMapOvr>
  <p:transition advClick="0" advTm="4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10" y="190002"/>
            <a:ext cx="8566803" cy="6425607"/>
          </a:xfrm>
        </p:spPr>
      </p:pic>
    </p:spTree>
  </p:cSld>
  <p:clrMapOvr>
    <a:masterClrMapping/>
  </p:clrMapOvr>
  <p:transition advClick="0" advTm="4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700" y="190002"/>
            <a:ext cx="8565623" cy="6425607"/>
          </a:xfrm>
        </p:spPr>
      </p:pic>
    </p:spTree>
  </p:cSld>
  <p:clrMapOvr>
    <a:masterClrMapping/>
  </p:clrMapOvr>
  <p:transition advClick="0" advTm="4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74" y="190231"/>
            <a:ext cx="8567476" cy="6425149"/>
          </a:xfrm>
        </p:spPr>
      </p:pic>
    </p:spTree>
    <p:extLst>
      <p:ext uri="{BB962C8B-B14F-4D97-AF65-F5344CB8AC3E}">
        <p14:creationId xmlns:p14="http://schemas.microsoft.com/office/powerpoint/2010/main" val="1943824346"/>
      </p:ext>
    </p:extLst>
  </p:cSld>
  <p:clrMapOvr>
    <a:masterClrMapping/>
  </p:clrMapOvr>
  <p:transition advClick="0" advTm="4000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74" y="190270"/>
            <a:ext cx="8567476" cy="6425071"/>
          </a:xfrm>
        </p:spPr>
      </p:pic>
    </p:spTree>
    <p:extLst>
      <p:ext uri="{BB962C8B-B14F-4D97-AF65-F5344CB8AC3E}">
        <p14:creationId xmlns:p14="http://schemas.microsoft.com/office/powerpoint/2010/main" val="2556624064"/>
      </p:ext>
    </p:extLst>
  </p:cSld>
  <p:clrMapOvr>
    <a:masterClrMapping/>
  </p:clrMapOvr>
  <p:transition advClick="0" advTm="4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079" y="190231"/>
            <a:ext cx="8566865" cy="6425149"/>
          </a:xfrm>
        </p:spPr>
      </p:pic>
    </p:spTree>
    <p:extLst>
      <p:ext uri="{BB962C8B-B14F-4D97-AF65-F5344CB8AC3E}">
        <p14:creationId xmlns:p14="http://schemas.microsoft.com/office/powerpoint/2010/main" val="631426936"/>
      </p:ext>
    </p:extLst>
  </p:cSld>
  <p:clrMapOvr>
    <a:masterClrMapping/>
  </p:clrMapOvr>
  <p:transition advClick="0" advTm="4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079" y="190231"/>
            <a:ext cx="8566865" cy="6425148"/>
          </a:xfrm>
        </p:spPr>
      </p:pic>
    </p:spTree>
    <p:extLst>
      <p:ext uri="{BB962C8B-B14F-4D97-AF65-F5344CB8AC3E}">
        <p14:creationId xmlns:p14="http://schemas.microsoft.com/office/powerpoint/2010/main" val="2476880432"/>
      </p:ext>
    </p:extLst>
  </p:cSld>
  <p:clrMapOvr>
    <a:masterClrMapping/>
  </p:clrMapOvr>
  <p:transition advClick="0" advTm="4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Finalists!</a:t>
            </a:r>
          </a:p>
        </p:txBody>
      </p:sp>
      <p:pic>
        <p:nvPicPr>
          <p:cNvPr id="8704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3569" y="1124744"/>
            <a:ext cx="7560837" cy="5670628"/>
          </a:xfrm>
        </p:spPr>
      </p:pic>
    </p:spTree>
  </p:cSld>
  <p:clrMapOvr>
    <a:masterClrMapping/>
  </p:clrMapOvr>
  <p:transition advClick="0" advTm="4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5125" y="190002"/>
            <a:ext cx="8566774" cy="6425607"/>
          </a:xfrm>
        </p:spPr>
      </p:pic>
    </p:spTree>
    <p:extLst>
      <p:ext uri="{BB962C8B-B14F-4D97-AF65-F5344CB8AC3E}">
        <p14:creationId xmlns:p14="http://schemas.microsoft.com/office/powerpoint/2010/main" val="1067778070"/>
      </p:ext>
    </p:extLst>
  </p:cSld>
  <p:clrMapOvr>
    <a:masterClrMapping/>
  </p:clrMapOvr>
  <p:transition advClick="0" advTm="4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Podium!</a:t>
            </a:r>
          </a:p>
        </p:txBody>
      </p:sp>
      <p:pic>
        <p:nvPicPr>
          <p:cNvPr id="8704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203" y="1124744"/>
            <a:ext cx="7559569" cy="5670628"/>
          </a:xfrm>
        </p:spPr>
      </p:pic>
    </p:spTree>
    <p:extLst>
      <p:ext uri="{BB962C8B-B14F-4D97-AF65-F5344CB8AC3E}">
        <p14:creationId xmlns:p14="http://schemas.microsoft.com/office/powerpoint/2010/main" val="4288929840"/>
      </p:ext>
    </p:extLst>
  </p:cSld>
  <p:clrMapOvr>
    <a:masterClrMapping/>
  </p:clrMapOvr>
  <p:transition advClick="0" advTm="4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496" y="277813"/>
            <a:ext cx="90010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Champion 2019!</a:t>
            </a:r>
          </a:p>
        </p:txBody>
      </p:sp>
      <p:pic>
        <p:nvPicPr>
          <p:cNvPr id="8704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4203" y="1125220"/>
            <a:ext cx="7559569" cy="5669676"/>
          </a:xfrm>
        </p:spPr>
      </p:pic>
    </p:spTree>
    <p:extLst>
      <p:ext uri="{BB962C8B-B14F-4D97-AF65-F5344CB8AC3E}">
        <p14:creationId xmlns:p14="http://schemas.microsoft.com/office/powerpoint/2010/main" val="3205885113"/>
      </p:ext>
    </p:extLst>
  </p:cSld>
  <p:clrMapOvr>
    <a:masterClrMapping/>
  </p:clrMapOvr>
  <p:transition advClick="0" advTm="4000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Our last day!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815" y="1125538"/>
            <a:ext cx="7344832" cy="5508624"/>
          </a:xfrm>
        </p:spPr>
      </p:pic>
    </p:spTree>
  </p:cSld>
  <p:clrMapOvr>
    <a:masterClrMapping/>
  </p:clrMapOvr>
  <p:transition advClick="0" advTm="4000"/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29" y="193675"/>
            <a:ext cx="8555565" cy="6416673"/>
          </a:xfrm>
        </p:spPr>
      </p:pic>
    </p:spTree>
  </p:cSld>
  <p:clrMapOvr>
    <a:masterClrMapping/>
  </p:clrMapOvr>
  <p:transition advClick="0" advTm="4000"/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29" y="193675"/>
            <a:ext cx="8555564" cy="6416673"/>
          </a:xfrm>
        </p:spPr>
      </p:pic>
    </p:spTree>
    <p:extLst>
      <p:ext uri="{BB962C8B-B14F-4D97-AF65-F5344CB8AC3E}">
        <p14:creationId xmlns:p14="http://schemas.microsoft.com/office/powerpoint/2010/main" val="3021773708"/>
      </p:ext>
    </p:extLst>
  </p:cSld>
  <p:clrMapOvr>
    <a:masterClrMapping/>
  </p:clrMapOvr>
  <p:transition advClick="0" advTm="4000"/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67" y="190894"/>
            <a:ext cx="8637065" cy="6477799"/>
          </a:xfrm>
        </p:spPr>
      </p:pic>
    </p:spTree>
  </p:cSld>
  <p:clrMapOvr>
    <a:masterClrMapping/>
  </p:clrMapOvr>
  <p:transition advClick="0" advTm="4000"/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71" y="191647"/>
            <a:ext cx="8635057" cy="6476293"/>
          </a:xfrm>
        </p:spPr>
      </p:pic>
    </p:spTree>
  </p:cSld>
  <p:clrMapOvr>
    <a:masterClrMapping/>
  </p:clrMapOvr>
  <p:transition advClick="0" advTm="4000"/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67" y="190894"/>
            <a:ext cx="8637065" cy="6477798"/>
          </a:xfrm>
        </p:spPr>
      </p:pic>
    </p:spTree>
    <p:extLst>
      <p:ext uri="{BB962C8B-B14F-4D97-AF65-F5344CB8AC3E}">
        <p14:creationId xmlns:p14="http://schemas.microsoft.com/office/powerpoint/2010/main" val="2699210952"/>
      </p:ext>
    </p:extLst>
  </p:cSld>
  <p:clrMapOvr>
    <a:masterClrMapping/>
  </p:clrMapOvr>
  <p:transition advClick="0" advTm="4000"/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250" y="261514"/>
            <a:ext cx="4173018" cy="5564024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7072" y="1124745"/>
            <a:ext cx="4102345" cy="5469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9058016"/>
      </p:ext>
    </p:extLst>
  </p:cSld>
  <p:clrMapOvr>
    <a:masterClrMapping/>
  </p:clrMapOvr>
  <p:transition advClick="0" advTm="4000"/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67" y="191440"/>
            <a:ext cx="8637065" cy="6476707"/>
          </a:xfrm>
        </p:spPr>
      </p:pic>
    </p:spTree>
    <p:extLst>
      <p:ext uri="{BB962C8B-B14F-4D97-AF65-F5344CB8AC3E}">
        <p14:creationId xmlns:p14="http://schemas.microsoft.com/office/powerpoint/2010/main" val="941987025"/>
      </p:ext>
    </p:extLst>
  </p:cSld>
  <p:clrMapOvr>
    <a:masterClrMapping/>
  </p:clrMapOvr>
  <p:transition advClick="0" advTm="4000"/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467" y="190894"/>
            <a:ext cx="8637065" cy="6477798"/>
          </a:xfrm>
        </p:spPr>
      </p:pic>
    </p:spTree>
    <p:extLst>
      <p:ext uri="{BB962C8B-B14F-4D97-AF65-F5344CB8AC3E}">
        <p14:creationId xmlns:p14="http://schemas.microsoft.com/office/powerpoint/2010/main" val="1467753267"/>
      </p:ext>
    </p:extLst>
  </p:cSld>
  <p:clrMapOvr>
    <a:masterClrMapping/>
  </p:clrMapOvr>
  <p:transition advClick="0" advTm="4000"/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471" y="191647"/>
            <a:ext cx="8635057" cy="6476293"/>
          </a:xfrm>
        </p:spPr>
      </p:pic>
    </p:spTree>
    <p:extLst>
      <p:ext uri="{BB962C8B-B14F-4D97-AF65-F5344CB8AC3E}">
        <p14:creationId xmlns:p14="http://schemas.microsoft.com/office/powerpoint/2010/main" val="2863675696"/>
      </p:ext>
    </p:extLst>
  </p:cSld>
  <p:clrMapOvr>
    <a:masterClrMapping/>
  </p:clrMapOvr>
  <p:transition advClick="0" advTm="4000"/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0</TotalTime>
  <Words>93</Words>
  <Application>Microsoft Office PowerPoint</Application>
  <PresentationFormat>On-screen Show (4:3)</PresentationFormat>
  <Paragraphs>21</Paragraphs>
  <Slides>126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126</vt:i4>
      </vt:variant>
    </vt:vector>
  </HeadingPairs>
  <TitlesOfParts>
    <vt:vector size="130" baseType="lpstr">
      <vt:lpstr>Arial</vt:lpstr>
      <vt:lpstr>Calibri</vt:lpstr>
      <vt:lpstr>Wingdings</vt:lpstr>
      <vt:lpstr>Ripple</vt:lpstr>
      <vt:lpstr>P6 visit to Greenhill YMCA 5th – 8th November 2019</vt:lpstr>
      <vt:lpstr>Laser tag!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Climbing wall!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Archery!</vt:lpstr>
      <vt:lpstr>PowerPoint Presentation</vt:lpstr>
      <vt:lpstr>PowerPoint Presentation</vt:lpstr>
      <vt:lpstr>Josh’s 10th birthday!</vt:lpstr>
      <vt:lpstr>Blind trail!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Mountain walk!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Visit from Mrs Lowham!</vt:lpstr>
      <vt:lpstr>PowerPoint Presentation</vt:lpstr>
      <vt:lpstr>Team ropes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Scavenger hunt and orienteering!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to eat!</vt:lpstr>
      <vt:lpstr>PowerPoint Presentation</vt:lpstr>
      <vt:lpstr>PowerPoint Presentation</vt:lpstr>
      <vt:lpstr>PowerPoint Presentation</vt:lpstr>
      <vt:lpstr>Bridge building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Abseiling!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 Pledge of allegiance</vt:lpstr>
      <vt:lpstr>The frog thing!  Heats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Finalists!</vt:lpstr>
      <vt:lpstr>PowerPoint Presentation</vt:lpstr>
      <vt:lpstr>The frog thing!  Podium!</vt:lpstr>
      <vt:lpstr>The frog thing!  Champion 2019!</vt:lpstr>
      <vt:lpstr>Our last day!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Alison Bell</cp:lastModifiedBy>
  <cp:revision>133</cp:revision>
  <dcterms:created xsi:type="dcterms:W3CDTF">2012-11-21T14:09:53Z</dcterms:created>
  <dcterms:modified xsi:type="dcterms:W3CDTF">2019-11-14T20:33:02Z</dcterms:modified>
</cp:coreProperties>
</file>