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7" r:id="rId3"/>
    <p:sldId id="266" r:id="rId4"/>
    <p:sldId id="265" r:id="rId5"/>
    <p:sldId id="261" r:id="rId6"/>
    <p:sldId id="258" r:id="rId7"/>
    <p:sldId id="27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575"/>
    <a:srgbClr val="93E8F1"/>
    <a:srgbClr val="F58FE2"/>
    <a:srgbClr val="87F2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53" autoAdjust="0"/>
    <p:restoredTop sz="94660"/>
  </p:normalViewPr>
  <p:slideViewPr>
    <p:cSldViewPr snapToGrid="0">
      <p:cViewPr>
        <p:scale>
          <a:sx n="75" d="100"/>
          <a:sy n="75" d="100"/>
        </p:scale>
        <p:origin x="-222"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484715F-38B7-488B-9099-133FDC216B0D}" type="datetimeFigureOut">
              <a:rPr lang="en-GB" smtClean="0"/>
              <a:t>06/05/2020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3078341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84715F-38B7-488B-9099-133FDC216B0D}" type="datetimeFigureOut">
              <a:rPr lang="en-GB" smtClean="0"/>
              <a:t>06/05/2020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33434131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484715F-38B7-488B-9099-133FDC216B0D}" type="datetimeFigureOut">
              <a:rPr lang="en-GB" smtClean="0"/>
              <a:t>06/05/2020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38866034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484715F-38B7-488B-9099-133FDC216B0D}" type="datetimeFigureOut">
              <a:rPr lang="en-GB" smtClean="0"/>
              <a:t>06/05/2020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59274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484715F-38B7-488B-9099-133FDC216B0D}" type="datetimeFigureOut">
              <a:rPr lang="en-GB" smtClean="0"/>
              <a:t>06/05/2020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3268531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484715F-38B7-488B-9099-133FDC216B0D}" type="datetimeFigureOut">
              <a:rPr lang="en-GB" smtClean="0"/>
              <a:t>06/05/2020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1755918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4715F-38B7-488B-9099-133FDC216B0D}" type="datetimeFigureOut">
              <a:rPr lang="en-GB" smtClean="0"/>
              <a:t>06/05/2020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2935081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484715F-38B7-488B-9099-133FDC216B0D}" type="datetimeFigureOut">
              <a:rPr lang="en-GB" smtClean="0"/>
              <a:t>06/05/2020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1556006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484715F-38B7-488B-9099-133FDC216B0D}" type="datetimeFigureOut">
              <a:rPr lang="en-GB" smtClean="0"/>
              <a:t>06/05/2020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6996006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84715F-38B7-488B-9099-133FDC216B0D}" type="datetimeFigureOut">
              <a:rPr lang="en-GB" smtClean="0"/>
              <a:t>06/05/2020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1905157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84715F-38B7-488B-9099-133FDC216B0D}" type="datetimeFigureOut">
              <a:rPr lang="en-GB" smtClean="0"/>
              <a:t>06/05/2020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1561903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4715F-38B7-488B-9099-133FDC216B0D}" type="datetimeFigureOut">
              <a:rPr lang="en-GB" smtClean="0"/>
              <a:t>06/05/2020</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B3EA65-97B7-433F-A496-814A3C694211}" type="slidenum">
              <a:rPr lang="en-GB" smtClean="0"/>
              <a:t>‹#›</a:t>
            </a:fld>
            <a:endParaRPr lang="en-GB" dirty="0"/>
          </a:p>
        </p:txBody>
      </p:sp>
    </p:spTree>
    <p:extLst>
      <p:ext uri="{BB962C8B-B14F-4D97-AF65-F5344CB8AC3E}">
        <p14:creationId xmlns:p14="http://schemas.microsoft.com/office/powerpoint/2010/main" val="1538114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4153" y="3245485"/>
            <a:ext cx="10515600" cy="1325563"/>
          </a:xfrm>
        </p:spPr>
        <p:txBody>
          <a:bodyPr>
            <a:normAutofit/>
          </a:bodyPr>
          <a:lstStyle/>
          <a:p>
            <a:pPr algn="ctr"/>
            <a:r>
              <a:rPr lang="en-US" sz="8000" dirty="0" smtClean="0">
                <a:solidFill>
                  <a:schemeClr val="accent6">
                    <a:lumMod val="50000"/>
                  </a:schemeClr>
                </a:solidFill>
                <a:latin typeface="Comic Sans MS" panose="030F0702030302020204" pitchFamily="66" charset="0"/>
              </a:rPr>
              <a:t>I</a:t>
            </a:r>
            <a:r>
              <a:rPr lang="en-US" sz="8000" dirty="0" smtClean="0">
                <a:solidFill>
                  <a:schemeClr val="bg1"/>
                </a:solidFill>
                <a:latin typeface="Comic Sans MS" panose="030F0702030302020204" pitchFamily="66" charset="0"/>
              </a:rPr>
              <a:t>t</a:t>
            </a:r>
            <a:r>
              <a:rPr lang="en-US" sz="8000" dirty="0" smtClean="0">
                <a:solidFill>
                  <a:srgbClr val="FF0000"/>
                </a:solidFill>
                <a:latin typeface="Comic Sans MS" panose="030F0702030302020204" pitchFamily="66" charset="0"/>
              </a:rPr>
              <a:t>a</a:t>
            </a:r>
            <a:r>
              <a:rPr lang="en-US" sz="8000" dirty="0" smtClean="0">
                <a:solidFill>
                  <a:schemeClr val="accent6">
                    <a:lumMod val="50000"/>
                  </a:schemeClr>
                </a:solidFill>
                <a:latin typeface="Comic Sans MS" panose="030F0702030302020204" pitchFamily="66" charset="0"/>
              </a:rPr>
              <a:t>l</a:t>
            </a:r>
            <a:r>
              <a:rPr lang="en-US" sz="8000" dirty="0" smtClean="0">
                <a:solidFill>
                  <a:schemeClr val="bg1"/>
                </a:solidFill>
                <a:latin typeface="Comic Sans MS" panose="030F0702030302020204" pitchFamily="66" charset="0"/>
              </a:rPr>
              <a:t>i</a:t>
            </a:r>
            <a:r>
              <a:rPr lang="en-US" sz="8000" dirty="0" smtClean="0">
                <a:solidFill>
                  <a:srgbClr val="FF0000"/>
                </a:solidFill>
                <a:latin typeface="Comic Sans MS" panose="030F0702030302020204" pitchFamily="66" charset="0"/>
              </a:rPr>
              <a:t>a</a:t>
            </a:r>
            <a:r>
              <a:rPr lang="en-US" sz="8000" dirty="0" smtClean="0">
                <a:solidFill>
                  <a:schemeClr val="accent6">
                    <a:lumMod val="50000"/>
                  </a:schemeClr>
                </a:solidFill>
                <a:latin typeface="Comic Sans MS" panose="030F0702030302020204" pitchFamily="66" charset="0"/>
              </a:rPr>
              <a:t>n</a:t>
            </a:r>
            <a:r>
              <a:rPr lang="en-US" sz="8000" dirty="0" smtClean="0">
                <a:latin typeface="Comic Sans MS" panose="030F0702030302020204" pitchFamily="66" charset="0"/>
              </a:rPr>
              <a:t> </a:t>
            </a:r>
            <a:r>
              <a:rPr lang="en-US" sz="8000" dirty="0" smtClean="0">
                <a:solidFill>
                  <a:schemeClr val="bg1"/>
                </a:solidFill>
                <a:latin typeface="Comic Sans MS" panose="030F0702030302020204" pitchFamily="66" charset="0"/>
              </a:rPr>
              <a:t>F</a:t>
            </a:r>
            <a:r>
              <a:rPr lang="en-US" sz="8000" dirty="0" smtClean="0">
                <a:solidFill>
                  <a:srgbClr val="FF0000"/>
                </a:solidFill>
                <a:latin typeface="Comic Sans MS" panose="030F0702030302020204" pitchFamily="66" charset="0"/>
              </a:rPr>
              <a:t>o</a:t>
            </a:r>
            <a:r>
              <a:rPr lang="en-US" sz="8000" dirty="0" smtClean="0">
                <a:solidFill>
                  <a:schemeClr val="accent6">
                    <a:lumMod val="50000"/>
                  </a:schemeClr>
                </a:solidFill>
                <a:latin typeface="Comic Sans MS" panose="030F0702030302020204" pitchFamily="66" charset="0"/>
              </a:rPr>
              <a:t>o</a:t>
            </a:r>
            <a:r>
              <a:rPr lang="en-US" sz="8000" dirty="0" smtClean="0">
                <a:solidFill>
                  <a:schemeClr val="bg1"/>
                </a:solidFill>
                <a:latin typeface="Comic Sans MS" panose="030F0702030302020204" pitchFamily="66" charset="0"/>
              </a:rPr>
              <a:t>d</a:t>
            </a:r>
            <a:endParaRPr lang="en-GB" sz="8000" dirty="0">
              <a:solidFill>
                <a:schemeClr val="bg1"/>
              </a:solidFill>
              <a:latin typeface="Comic Sans MS" panose="030F0702030302020204" pitchFamily="66"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76949" y="805485"/>
            <a:ext cx="2498624" cy="1799919"/>
          </a:xfrm>
          <a:prstGeom prst="rect">
            <a:avLst/>
          </a:prstGeom>
        </p:spPr>
      </p:pic>
      <p:pic>
        <p:nvPicPr>
          <p:cNvPr id="1026" name="Picture 2" descr="Beef lasag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01250" y="5341303"/>
            <a:ext cx="1804987" cy="120332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Best gelato and Granita in Sardinia | It's All About Ital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4091" y="5341303"/>
            <a:ext cx="1886162" cy="1259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20361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H="1">
            <a:off x="4522723" y="0"/>
            <a:ext cx="4036882" cy="1015663"/>
          </a:xfrm>
          <a:prstGeom prst="rect">
            <a:avLst/>
          </a:prstGeom>
        </p:spPr>
        <p:txBody>
          <a:bodyPr wrap="square">
            <a:spAutoFit/>
          </a:bodyPr>
          <a:lstStyle/>
          <a:p>
            <a:pPr>
              <a:spcBef>
                <a:spcPct val="0"/>
              </a:spcBef>
            </a:pPr>
            <a:r>
              <a:rPr lang="en-GB" altLang="en-US" sz="6000" dirty="0" smtClean="0">
                <a:solidFill>
                  <a:srgbClr val="00B050"/>
                </a:solidFill>
                <a:latin typeface="Comic Sans MS" panose="030F0702030302020204" pitchFamily="66" charset="0"/>
              </a:rPr>
              <a:t>P</a:t>
            </a:r>
            <a:r>
              <a:rPr lang="en-GB" altLang="en-US" sz="6000" dirty="0" smtClean="0">
                <a:solidFill>
                  <a:schemeClr val="bg1"/>
                </a:solidFill>
                <a:latin typeface="Comic Sans MS" panose="030F0702030302020204" pitchFamily="66" charset="0"/>
              </a:rPr>
              <a:t>i</a:t>
            </a:r>
            <a:r>
              <a:rPr lang="en-GB" altLang="en-US" sz="6000" dirty="0" smtClean="0">
                <a:solidFill>
                  <a:srgbClr val="FF0000"/>
                </a:solidFill>
                <a:latin typeface="Comic Sans MS" panose="030F0702030302020204" pitchFamily="66" charset="0"/>
              </a:rPr>
              <a:t>z</a:t>
            </a:r>
            <a:r>
              <a:rPr lang="en-GB" altLang="en-US" sz="6000" dirty="0" smtClean="0">
                <a:solidFill>
                  <a:srgbClr val="00B050"/>
                </a:solidFill>
                <a:latin typeface="Comic Sans MS" panose="030F0702030302020204" pitchFamily="66" charset="0"/>
              </a:rPr>
              <a:t>z</a:t>
            </a:r>
            <a:r>
              <a:rPr lang="en-GB" altLang="en-US" sz="6000" dirty="0" smtClean="0">
                <a:solidFill>
                  <a:schemeClr val="bg1"/>
                </a:solidFill>
                <a:latin typeface="Comic Sans MS" panose="030F0702030302020204" pitchFamily="66" charset="0"/>
              </a:rPr>
              <a:t>a</a:t>
            </a:r>
            <a:endParaRPr lang="en-GB" altLang="en-US" sz="6000" dirty="0">
              <a:solidFill>
                <a:schemeClr val="bg1"/>
              </a:solidFill>
              <a:latin typeface="Comic Sans MS" panose="030F0702030302020204" pitchFamily="66" charset="0"/>
            </a:endParaRPr>
          </a:p>
        </p:txBody>
      </p:sp>
      <p:sp>
        <p:nvSpPr>
          <p:cNvPr id="2" name="Rectangle 1"/>
          <p:cNvSpPr/>
          <p:nvPr/>
        </p:nvSpPr>
        <p:spPr>
          <a:xfrm>
            <a:off x="134984" y="1015663"/>
            <a:ext cx="12057016" cy="5016758"/>
          </a:xfrm>
          <a:prstGeom prst="rect">
            <a:avLst/>
          </a:prstGeom>
        </p:spPr>
        <p:txBody>
          <a:bodyPr wrap="square">
            <a:spAutoFit/>
          </a:bodyPr>
          <a:lstStyle/>
          <a:p>
            <a:pPr>
              <a:spcBef>
                <a:spcPct val="0"/>
              </a:spcBef>
            </a:pPr>
            <a:r>
              <a:rPr lang="en-US" altLang="en-US" sz="3200" dirty="0">
                <a:solidFill>
                  <a:schemeClr val="bg1"/>
                </a:solidFill>
                <a:latin typeface="Comic Sans MS" panose="030F0702030302020204" pitchFamily="66" charset="0"/>
              </a:rPr>
              <a:t>Pizza was invented in Naples and has become popular in many countries</a:t>
            </a:r>
            <a:r>
              <a:rPr lang="en-US" altLang="en-US" sz="3200" dirty="0" smtClean="0">
                <a:solidFill>
                  <a:schemeClr val="bg1"/>
                </a:solidFill>
                <a:latin typeface="Comic Sans MS" panose="030F0702030302020204" pitchFamily="66" charset="0"/>
              </a:rPr>
              <a:t>. </a:t>
            </a:r>
          </a:p>
          <a:p>
            <a:pPr>
              <a:spcBef>
                <a:spcPct val="0"/>
              </a:spcBef>
            </a:pPr>
            <a:endParaRPr lang="en-US" altLang="en-US" sz="3200" dirty="0">
              <a:solidFill>
                <a:schemeClr val="bg1"/>
              </a:solidFill>
              <a:latin typeface="Comic Sans MS" panose="030F0702030302020204" pitchFamily="66" charset="0"/>
            </a:endParaRPr>
          </a:p>
          <a:p>
            <a:pPr>
              <a:spcBef>
                <a:spcPct val="0"/>
              </a:spcBef>
            </a:pPr>
            <a:r>
              <a:rPr lang="en-US" altLang="en-US" sz="3200" dirty="0" smtClean="0">
                <a:solidFill>
                  <a:schemeClr val="bg1"/>
                </a:solidFill>
                <a:latin typeface="Comic Sans MS" panose="030F0702030302020204" pitchFamily="66" charset="0"/>
              </a:rPr>
              <a:t>Pizza dough is made from flour, yeast, salt, water and olive oil.</a:t>
            </a:r>
            <a:endParaRPr lang="en-US" altLang="en-US" sz="3200" dirty="0">
              <a:solidFill>
                <a:schemeClr val="bg1"/>
              </a:solidFill>
              <a:latin typeface="Comic Sans MS" panose="030F0702030302020204" pitchFamily="66" charset="0"/>
            </a:endParaRPr>
          </a:p>
          <a:p>
            <a:pPr>
              <a:spcBef>
                <a:spcPct val="0"/>
              </a:spcBef>
            </a:pPr>
            <a:endParaRPr lang="en-US" altLang="en-US" sz="3200" dirty="0" smtClean="0">
              <a:solidFill>
                <a:schemeClr val="bg1"/>
              </a:solidFill>
              <a:latin typeface="Comic Sans MS" panose="030F0702030302020204" pitchFamily="66" charset="0"/>
            </a:endParaRPr>
          </a:p>
          <a:p>
            <a:pPr>
              <a:spcBef>
                <a:spcPct val="0"/>
              </a:spcBef>
            </a:pPr>
            <a:r>
              <a:rPr lang="en-US" altLang="en-US" sz="3200" dirty="0" smtClean="0">
                <a:solidFill>
                  <a:schemeClr val="bg1"/>
                </a:solidFill>
                <a:latin typeface="Comic Sans MS" panose="030F0702030302020204" pitchFamily="66" charset="0"/>
              </a:rPr>
              <a:t>Pizza </a:t>
            </a:r>
            <a:r>
              <a:rPr lang="en-US" altLang="en-US" sz="3200" dirty="0">
                <a:solidFill>
                  <a:schemeClr val="bg1"/>
                </a:solidFill>
                <a:latin typeface="Comic Sans MS" panose="030F0702030302020204" pitchFamily="66" charset="0"/>
              </a:rPr>
              <a:t>is </a:t>
            </a:r>
            <a:r>
              <a:rPr lang="en-US" altLang="en-US" sz="3200" dirty="0" smtClean="0">
                <a:solidFill>
                  <a:schemeClr val="bg1"/>
                </a:solidFill>
                <a:latin typeface="Comic Sans MS" panose="030F0702030302020204" pitchFamily="66" charset="0"/>
              </a:rPr>
              <a:t>made from </a:t>
            </a:r>
            <a:r>
              <a:rPr lang="en-US" altLang="en-US" sz="3200" dirty="0">
                <a:solidFill>
                  <a:schemeClr val="bg1"/>
                </a:solidFill>
                <a:latin typeface="Comic Sans MS" panose="030F0702030302020204" pitchFamily="66" charset="0"/>
              </a:rPr>
              <a:t>a round dough base topped with tomatoes, cheese and various other toppings. It is baked at a high temperature in a wood-fired oven.</a:t>
            </a:r>
          </a:p>
          <a:p>
            <a:pPr>
              <a:spcBef>
                <a:spcPct val="0"/>
              </a:spcBef>
            </a:pPr>
            <a:endParaRPr lang="en-US" altLang="en-US" sz="3200" dirty="0">
              <a:solidFill>
                <a:schemeClr val="bg1"/>
              </a:solidFill>
              <a:latin typeface="Comic Sans MS" panose="030F0702030302020204" pitchFamily="66" charset="0"/>
            </a:endParaRPr>
          </a:p>
          <a:p>
            <a:pPr>
              <a:spcBef>
                <a:spcPct val="0"/>
              </a:spcBef>
            </a:pPr>
            <a:endParaRPr lang="en-US" altLang="en-US" sz="3200" dirty="0">
              <a:solidFill>
                <a:schemeClr val="bg1"/>
              </a:solidFill>
              <a:latin typeface="Comic Sans MS" panose="030F0702030302020204" pitchFamily="66" charset="0"/>
            </a:endParaRPr>
          </a:p>
        </p:txBody>
      </p:sp>
      <p:pic>
        <p:nvPicPr>
          <p:cNvPr id="7" name="Picture 2" descr="Pizza Stock Photos, Pictures &amp; Royalty-Free Images - iStock"/>
          <p:cNvPicPr>
            <a:picLocks noChangeAspect="1" noChangeArrowheads="1"/>
          </p:cNvPicPr>
          <p:nvPr/>
        </p:nvPicPr>
        <p:blipFill rotWithShape="1">
          <a:blip r:embed="rId2">
            <a:extLst>
              <a:ext uri="{28A0092B-C50C-407E-A947-70E740481C1C}">
                <a14:useLocalDpi xmlns:a14="http://schemas.microsoft.com/office/drawing/2010/main" val="0"/>
              </a:ext>
            </a:extLst>
          </a:blip>
          <a:srcRect l="4439" t="7394" r="32816" b="3636"/>
          <a:stretch/>
        </p:blipFill>
        <p:spPr bwMode="auto">
          <a:xfrm>
            <a:off x="9072564" y="4727600"/>
            <a:ext cx="1800224" cy="1701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3004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22219" y="139048"/>
            <a:ext cx="2111475" cy="1015663"/>
          </a:xfrm>
          <a:prstGeom prst="rect">
            <a:avLst/>
          </a:prstGeom>
        </p:spPr>
        <p:txBody>
          <a:bodyPr wrap="none">
            <a:spAutoFit/>
          </a:bodyPr>
          <a:lstStyle/>
          <a:p>
            <a:pPr>
              <a:spcBef>
                <a:spcPct val="0"/>
              </a:spcBef>
            </a:pPr>
            <a:r>
              <a:rPr lang="en-US" altLang="en-US" sz="6000" dirty="0" smtClean="0">
                <a:solidFill>
                  <a:srgbClr val="00B050"/>
                </a:solidFill>
                <a:latin typeface="Comic Sans MS" panose="030F0702030302020204" pitchFamily="66" charset="0"/>
              </a:rPr>
              <a:t>P</a:t>
            </a:r>
            <a:r>
              <a:rPr lang="en-US" altLang="en-US" sz="6000" dirty="0" smtClean="0">
                <a:solidFill>
                  <a:schemeClr val="bg1"/>
                </a:solidFill>
                <a:latin typeface="Comic Sans MS" panose="030F0702030302020204" pitchFamily="66" charset="0"/>
              </a:rPr>
              <a:t>a</a:t>
            </a:r>
            <a:r>
              <a:rPr lang="en-US" altLang="en-US" sz="6000" dirty="0" smtClean="0">
                <a:solidFill>
                  <a:srgbClr val="FF0000"/>
                </a:solidFill>
                <a:latin typeface="Comic Sans MS" panose="030F0702030302020204" pitchFamily="66" charset="0"/>
              </a:rPr>
              <a:t>s</a:t>
            </a:r>
            <a:r>
              <a:rPr lang="en-US" altLang="en-US" sz="6000" dirty="0" smtClean="0">
                <a:solidFill>
                  <a:srgbClr val="00B050"/>
                </a:solidFill>
                <a:latin typeface="Comic Sans MS" panose="030F0702030302020204" pitchFamily="66" charset="0"/>
              </a:rPr>
              <a:t>t</a:t>
            </a:r>
            <a:r>
              <a:rPr lang="en-US" altLang="en-US" sz="6000" dirty="0" smtClean="0">
                <a:solidFill>
                  <a:schemeClr val="bg1"/>
                </a:solidFill>
                <a:latin typeface="Comic Sans MS" panose="030F0702030302020204" pitchFamily="66" charset="0"/>
              </a:rPr>
              <a:t>a</a:t>
            </a:r>
            <a:endParaRPr lang="en-GB" altLang="en-US" sz="6000" dirty="0">
              <a:solidFill>
                <a:schemeClr val="bg1"/>
              </a:solidFill>
              <a:latin typeface="Comic Sans MS" panose="030F0702030302020204" pitchFamily="66" charset="0"/>
            </a:endParaRPr>
          </a:p>
        </p:txBody>
      </p:sp>
      <p:sp>
        <p:nvSpPr>
          <p:cNvPr id="3" name="Rectangle 2"/>
          <p:cNvSpPr/>
          <p:nvPr/>
        </p:nvSpPr>
        <p:spPr>
          <a:xfrm>
            <a:off x="209006" y="1154711"/>
            <a:ext cx="11874137" cy="4093428"/>
          </a:xfrm>
          <a:prstGeom prst="rect">
            <a:avLst/>
          </a:prstGeom>
        </p:spPr>
        <p:txBody>
          <a:bodyPr wrap="square">
            <a:spAutoFit/>
          </a:bodyPr>
          <a:lstStyle/>
          <a:p>
            <a:pPr>
              <a:spcBef>
                <a:spcPct val="0"/>
              </a:spcBef>
            </a:pPr>
            <a:r>
              <a:rPr lang="en-US" altLang="en-US" sz="3600" dirty="0">
                <a:solidFill>
                  <a:schemeClr val="bg1"/>
                </a:solidFill>
                <a:latin typeface="Comic Sans MS" panose="030F0702030302020204" pitchFamily="66" charset="0"/>
              </a:rPr>
              <a:t>Pasta is made from a dough consisting of ground durum wheat and water or eggs. The dough is shaped into sheets, ribbons or shapes. It can then be left to dry. Pasta is cooked in boiling water or baked in the oven. Pasta sauces vary and can be made from tomatoes, cream or herbs. Meat and fish are often added to the sauce</a:t>
            </a:r>
            <a:r>
              <a:rPr lang="en-US" altLang="en-US" sz="4400" dirty="0">
                <a:solidFill>
                  <a:schemeClr val="bg1"/>
                </a:solidFill>
                <a:latin typeface="Comic Sans MS" panose="030F0702030302020204" pitchFamily="66" charset="0"/>
              </a:rPr>
              <a:t>.</a:t>
            </a:r>
          </a:p>
        </p:txBody>
      </p:sp>
      <p:sp>
        <p:nvSpPr>
          <p:cNvPr id="4" name="Oval 3"/>
          <p:cNvSpPr/>
          <p:nvPr/>
        </p:nvSpPr>
        <p:spPr>
          <a:xfrm>
            <a:off x="8621486" y="4532811"/>
            <a:ext cx="2768815" cy="2023416"/>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ln w="76200">
            <a:solidFill>
              <a:srgbClr val="558E5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Tree>
    <p:extLst>
      <p:ext uri="{BB962C8B-B14F-4D97-AF65-F5344CB8AC3E}">
        <p14:creationId xmlns:p14="http://schemas.microsoft.com/office/powerpoint/2010/main" val="2990095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6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5668" y="332281"/>
            <a:ext cx="11427257" cy="3600986"/>
          </a:xfrm>
          <a:prstGeom prst="rect">
            <a:avLst/>
          </a:prstGeom>
        </p:spPr>
        <p:txBody>
          <a:bodyPr wrap="square">
            <a:spAutoFit/>
          </a:bodyPr>
          <a:lstStyle/>
          <a:p>
            <a:pPr algn="ctr">
              <a:spcBef>
                <a:spcPct val="0"/>
              </a:spcBef>
            </a:pPr>
            <a:r>
              <a:rPr lang="en-US" altLang="en-US" sz="6000" dirty="0" smtClean="0">
                <a:solidFill>
                  <a:srgbClr val="00B050"/>
                </a:solidFill>
                <a:latin typeface="Comic Sans MS" panose="030F0702030302020204" pitchFamily="66" charset="0"/>
              </a:rPr>
              <a:t>I</a:t>
            </a:r>
            <a:r>
              <a:rPr lang="en-US" altLang="en-US" sz="6000" dirty="0" smtClean="0">
                <a:solidFill>
                  <a:schemeClr val="bg1"/>
                </a:solidFill>
                <a:latin typeface="Comic Sans MS" panose="030F0702030302020204" pitchFamily="66" charset="0"/>
              </a:rPr>
              <a:t>t</a:t>
            </a:r>
            <a:r>
              <a:rPr lang="en-US" altLang="en-US" sz="6000" dirty="0" smtClean="0">
                <a:solidFill>
                  <a:srgbClr val="FF0000"/>
                </a:solidFill>
                <a:latin typeface="Comic Sans MS" panose="030F0702030302020204" pitchFamily="66" charset="0"/>
              </a:rPr>
              <a:t>a</a:t>
            </a:r>
            <a:r>
              <a:rPr lang="en-US" altLang="en-US" sz="6000" dirty="0" smtClean="0">
                <a:solidFill>
                  <a:srgbClr val="00B050"/>
                </a:solidFill>
                <a:latin typeface="Comic Sans MS" panose="030F0702030302020204" pitchFamily="66" charset="0"/>
              </a:rPr>
              <a:t>l</a:t>
            </a:r>
            <a:r>
              <a:rPr lang="en-US" altLang="en-US" sz="6000" dirty="0" smtClean="0">
                <a:solidFill>
                  <a:schemeClr val="bg1"/>
                </a:solidFill>
                <a:latin typeface="Comic Sans MS" panose="030F0702030302020204" pitchFamily="66" charset="0"/>
              </a:rPr>
              <a:t>i</a:t>
            </a:r>
            <a:r>
              <a:rPr lang="en-US" altLang="en-US" sz="6000" dirty="0" smtClean="0">
                <a:solidFill>
                  <a:srgbClr val="FF0000"/>
                </a:solidFill>
                <a:latin typeface="Comic Sans MS" panose="030F0702030302020204" pitchFamily="66" charset="0"/>
              </a:rPr>
              <a:t>a</a:t>
            </a:r>
            <a:r>
              <a:rPr lang="en-US" altLang="en-US" sz="6000" dirty="0" smtClean="0">
                <a:solidFill>
                  <a:srgbClr val="00B050"/>
                </a:solidFill>
                <a:latin typeface="Comic Sans MS" panose="030F0702030302020204" pitchFamily="66" charset="0"/>
              </a:rPr>
              <a:t>n</a:t>
            </a:r>
            <a:r>
              <a:rPr lang="en-US" altLang="en-US" sz="6000" dirty="0" smtClean="0">
                <a:solidFill>
                  <a:schemeClr val="bg1"/>
                </a:solidFill>
                <a:latin typeface="Comic Sans MS" panose="030F0702030302020204" pitchFamily="66" charset="0"/>
              </a:rPr>
              <a:t> b</a:t>
            </a:r>
            <a:r>
              <a:rPr lang="en-US" altLang="en-US" sz="6000" dirty="0" smtClean="0">
                <a:solidFill>
                  <a:srgbClr val="FF0000"/>
                </a:solidFill>
                <a:latin typeface="Comic Sans MS" panose="030F0702030302020204" pitchFamily="66" charset="0"/>
              </a:rPr>
              <a:t>r</a:t>
            </a:r>
            <a:r>
              <a:rPr lang="en-US" altLang="en-US" sz="6000" dirty="0" smtClean="0">
                <a:solidFill>
                  <a:srgbClr val="00B050"/>
                </a:solidFill>
                <a:latin typeface="Comic Sans MS" panose="030F0702030302020204" pitchFamily="66" charset="0"/>
              </a:rPr>
              <a:t>e</a:t>
            </a:r>
            <a:r>
              <a:rPr lang="en-US" altLang="en-US" sz="6000" dirty="0" smtClean="0">
                <a:solidFill>
                  <a:schemeClr val="bg1"/>
                </a:solidFill>
                <a:latin typeface="Comic Sans MS" panose="030F0702030302020204" pitchFamily="66" charset="0"/>
              </a:rPr>
              <a:t>a</a:t>
            </a:r>
            <a:r>
              <a:rPr lang="en-US" altLang="en-US" sz="6000" dirty="0" smtClean="0">
                <a:solidFill>
                  <a:srgbClr val="FF0000"/>
                </a:solidFill>
                <a:latin typeface="Comic Sans MS" panose="030F0702030302020204" pitchFamily="66" charset="0"/>
              </a:rPr>
              <a:t>d</a:t>
            </a:r>
            <a:r>
              <a:rPr lang="en-US" altLang="en-US" sz="6000" dirty="0" smtClean="0">
                <a:solidFill>
                  <a:schemeClr val="bg1"/>
                </a:solidFill>
                <a:latin typeface="Comic Sans MS" panose="030F0702030302020204" pitchFamily="66" charset="0"/>
              </a:rPr>
              <a:t> </a:t>
            </a:r>
            <a:r>
              <a:rPr lang="en-US" altLang="en-US" sz="6000" dirty="0" smtClean="0">
                <a:solidFill>
                  <a:srgbClr val="00B050"/>
                </a:solidFill>
                <a:latin typeface="Comic Sans MS" panose="030F0702030302020204" pitchFamily="66" charset="0"/>
              </a:rPr>
              <a:t>–</a:t>
            </a:r>
            <a:r>
              <a:rPr lang="en-US" altLang="en-US" sz="6000" dirty="0" smtClean="0">
                <a:solidFill>
                  <a:schemeClr val="bg1"/>
                </a:solidFill>
                <a:latin typeface="Comic Sans MS" panose="030F0702030302020204" pitchFamily="66" charset="0"/>
              </a:rPr>
              <a:t> C</a:t>
            </a:r>
            <a:r>
              <a:rPr lang="en-US" altLang="en-US" sz="6000" dirty="0" smtClean="0">
                <a:solidFill>
                  <a:srgbClr val="FF0000"/>
                </a:solidFill>
                <a:latin typeface="Comic Sans MS" panose="030F0702030302020204" pitchFamily="66" charset="0"/>
              </a:rPr>
              <a:t>i</a:t>
            </a:r>
            <a:r>
              <a:rPr lang="en-US" altLang="en-US" sz="6000" dirty="0" smtClean="0">
                <a:solidFill>
                  <a:srgbClr val="00B050"/>
                </a:solidFill>
                <a:latin typeface="Comic Sans MS" panose="030F0702030302020204" pitchFamily="66" charset="0"/>
              </a:rPr>
              <a:t>a</a:t>
            </a:r>
            <a:r>
              <a:rPr lang="en-US" altLang="en-US" sz="6000" dirty="0" smtClean="0">
                <a:solidFill>
                  <a:schemeClr val="bg1"/>
                </a:solidFill>
                <a:latin typeface="Comic Sans MS" panose="030F0702030302020204" pitchFamily="66" charset="0"/>
              </a:rPr>
              <a:t>b</a:t>
            </a:r>
            <a:r>
              <a:rPr lang="en-US" altLang="en-US" sz="6000" dirty="0" smtClean="0">
                <a:solidFill>
                  <a:srgbClr val="FF0000"/>
                </a:solidFill>
                <a:latin typeface="Comic Sans MS" panose="030F0702030302020204" pitchFamily="66" charset="0"/>
              </a:rPr>
              <a:t>a</a:t>
            </a:r>
            <a:r>
              <a:rPr lang="en-US" altLang="en-US" sz="6000" dirty="0" smtClean="0">
                <a:solidFill>
                  <a:srgbClr val="00B050"/>
                </a:solidFill>
                <a:latin typeface="Comic Sans MS" panose="030F0702030302020204" pitchFamily="66" charset="0"/>
              </a:rPr>
              <a:t>t</a:t>
            </a:r>
            <a:r>
              <a:rPr lang="en-US" altLang="en-US" sz="6000" dirty="0" smtClean="0">
                <a:solidFill>
                  <a:schemeClr val="bg1"/>
                </a:solidFill>
                <a:latin typeface="Comic Sans MS" panose="030F0702030302020204" pitchFamily="66" charset="0"/>
              </a:rPr>
              <a:t>t</a:t>
            </a:r>
            <a:r>
              <a:rPr lang="en-US" altLang="en-US" sz="6000" dirty="0" smtClean="0">
                <a:solidFill>
                  <a:srgbClr val="FF0000"/>
                </a:solidFill>
                <a:latin typeface="Comic Sans MS" panose="030F0702030302020204" pitchFamily="66" charset="0"/>
              </a:rPr>
              <a:t>a</a:t>
            </a:r>
          </a:p>
          <a:p>
            <a:pPr algn="ctr">
              <a:spcBef>
                <a:spcPct val="0"/>
              </a:spcBef>
            </a:pPr>
            <a:endParaRPr lang="en-US" altLang="en-US" sz="4000" dirty="0">
              <a:latin typeface="Comic Sans MS" panose="030F0702030302020204" pitchFamily="66" charset="0"/>
            </a:endParaRPr>
          </a:p>
          <a:p>
            <a:pPr>
              <a:spcBef>
                <a:spcPct val="0"/>
              </a:spcBef>
            </a:pPr>
            <a:r>
              <a:rPr lang="en-US" altLang="en-US" sz="4000" dirty="0" smtClean="0">
                <a:solidFill>
                  <a:schemeClr val="bg1"/>
                </a:solidFill>
                <a:latin typeface="Comic Sans MS" panose="030F0702030302020204" pitchFamily="66" charset="0"/>
              </a:rPr>
              <a:t>Ciabatta is an Italian white bread made from wheat flour, water, olive oil, salt and yeast. It was first made in a bakery in Verona.</a:t>
            </a:r>
            <a:endParaRPr lang="en-GB" altLang="en-US" sz="4000" dirty="0">
              <a:solidFill>
                <a:schemeClr val="bg1"/>
              </a:solidFill>
              <a:latin typeface="Comic Sans MS" panose="030F0702030302020204" pitchFamily="66" charset="0"/>
            </a:endParaRPr>
          </a:p>
        </p:txBody>
      </p:sp>
      <p:pic>
        <p:nvPicPr>
          <p:cNvPr id="2050" name="Picture 2" descr="Ciabatta Bread Recip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58213" y="4208463"/>
            <a:ext cx="2184399" cy="2184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65026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1381" y="153174"/>
            <a:ext cx="11427257" cy="4647426"/>
          </a:xfrm>
          <a:prstGeom prst="rect">
            <a:avLst/>
          </a:prstGeom>
        </p:spPr>
        <p:txBody>
          <a:bodyPr wrap="square">
            <a:spAutoFit/>
          </a:bodyPr>
          <a:lstStyle/>
          <a:p>
            <a:pPr algn="ctr">
              <a:spcBef>
                <a:spcPct val="0"/>
              </a:spcBef>
            </a:pPr>
            <a:r>
              <a:rPr lang="en-US" altLang="en-US" sz="6000" dirty="0" smtClean="0">
                <a:solidFill>
                  <a:srgbClr val="00B050"/>
                </a:solidFill>
                <a:latin typeface="Comic Sans MS" panose="030F0702030302020204" pitchFamily="66" charset="0"/>
              </a:rPr>
              <a:t>I</a:t>
            </a:r>
            <a:r>
              <a:rPr lang="en-US" altLang="en-US" sz="6000" dirty="0" smtClean="0">
                <a:solidFill>
                  <a:schemeClr val="bg1"/>
                </a:solidFill>
                <a:latin typeface="Comic Sans MS" panose="030F0702030302020204" pitchFamily="66" charset="0"/>
              </a:rPr>
              <a:t>t</a:t>
            </a:r>
            <a:r>
              <a:rPr lang="en-US" altLang="en-US" sz="6000" dirty="0" smtClean="0">
                <a:solidFill>
                  <a:srgbClr val="FF0000"/>
                </a:solidFill>
                <a:latin typeface="Comic Sans MS" panose="030F0702030302020204" pitchFamily="66" charset="0"/>
              </a:rPr>
              <a:t>a</a:t>
            </a:r>
            <a:r>
              <a:rPr lang="en-US" altLang="en-US" sz="6000" dirty="0" smtClean="0">
                <a:solidFill>
                  <a:srgbClr val="00B050"/>
                </a:solidFill>
                <a:latin typeface="Comic Sans MS" panose="030F0702030302020204" pitchFamily="66" charset="0"/>
              </a:rPr>
              <a:t>l</a:t>
            </a:r>
            <a:r>
              <a:rPr lang="en-US" altLang="en-US" sz="6000" dirty="0" smtClean="0">
                <a:solidFill>
                  <a:schemeClr val="bg1"/>
                </a:solidFill>
                <a:latin typeface="Comic Sans MS" panose="030F0702030302020204" pitchFamily="66" charset="0"/>
              </a:rPr>
              <a:t>i</a:t>
            </a:r>
            <a:r>
              <a:rPr lang="en-US" altLang="en-US" sz="6000" dirty="0" smtClean="0">
                <a:solidFill>
                  <a:srgbClr val="FF0000"/>
                </a:solidFill>
                <a:latin typeface="Comic Sans MS" panose="030F0702030302020204" pitchFamily="66" charset="0"/>
              </a:rPr>
              <a:t>a</a:t>
            </a:r>
            <a:r>
              <a:rPr lang="en-US" altLang="en-US" sz="6000" dirty="0" smtClean="0">
                <a:solidFill>
                  <a:srgbClr val="00B050"/>
                </a:solidFill>
                <a:latin typeface="Comic Sans MS" panose="030F0702030302020204" pitchFamily="66" charset="0"/>
              </a:rPr>
              <a:t>n</a:t>
            </a:r>
            <a:r>
              <a:rPr lang="en-US" altLang="en-US" sz="6000" dirty="0" smtClean="0">
                <a:solidFill>
                  <a:schemeClr val="bg1"/>
                </a:solidFill>
                <a:latin typeface="Comic Sans MS" panose="030F0702030302020204" pitchFamily="66" charset="0"/>
              </a:rPr>
              <a:t> b</a:t>
            </a:r>
            <a:r>
              <a:rPr lang="en-US" altLang="en-US" sz="6000" dirty="0" smtClean="0">
                <a:solidFill>
                  <a:srgbClr val="FF0000"/>
                </a:solidFill>
                <a:latin typeface="Comic Sans MS" panose="030F0702030302020204" pitchFamily="66" charset="0"/>
              </a:rPr>
              <a:t>r</a:t>
            </a:r>
            <a:r>
              <a:rPr lang="en-US" altLang="en-US" sz="6000" dirty="0" smtClean="0">
                <a:solidFill>
                  <a:srgbClr val="00B050"/>
                </a:solidFill>
                <a:latin typeface="Comic Sans MS" panose="030F0702030302020204" pitchFamily="66" charset="0"/>
              </a:rPr>
              <a:t>e</a:t>
            </a:r>
            <a:r>
              <a:rPr lang="en-US" altLang="en-US" sz="6000" dirty="0" smtClean="0">
                <a:solidFill>
                  <a:schemeClr val="bg1"/>
                </a:solidFill>
                <a:latin typeface="Comic Sans MS" panose="030F0702030302020204" pitchFamily="66" charset="0"/>
              </a:rPr>
              <a:t>a</a:t>
            </a:r>
            <a:r>
              <a:rPr lang="en-US" altLang="en-US" sz="6000" dirty="0" smtClean="0">
                <a:solidFill>
                  <a:srgbClr val="FF0000"/>
                </a:solidFill>
                <a:latin typeface="Comic Sans MS" panose="030F0702030302020204" pitchFamily="66" charset="0"/>
              </a:rPr>
              <a:t>d</a:t>
            </a:r>
            <a:r>
              <a:rPr lang="en-US" altLang="en-US" sz="6000" dirty="0" smtClean="0">
                <a:solidFill>
                  <a:schemeClr val="bg1"/>
                </a:solidFill>
                <a:latin typeface="Comic Sans MS" panose="030F0702030302020204" pitchFamily="66" charset="0"/>
              </a:rPr>
              <a:t> </a:t>
            </a:r>
            <a:r>
              <a:rPr lang="en-US" altLang="en-US" sz="6000" dirty="0" smtClean="0">
                <a:solidFill>
                  <a:srgbClr val="00B050"/>
                </a:solidFill>
                <a:latin typeface="Comic Sans MS" panose="030F0702030302020204" pitchFamily="66" charset="0"/>
              </a:rPr>
              <a:t>–</a:t>
            </a:r>
            <a:r>
              <a:rPr lang="en-US" altLang="en-US" sz="6000" dirty="0" smtClean="0">
                <a:solidFill>
                  <a:schemeClr val="bg1"/>
                </a:solidFill>
                <a:latin typeface="Comic Sans MS" panose="030F0702030302020204" pitchFamily="66" charset="0"/>
              </a:rPr>
              <a:t> F</a:t>
            </a:r>
            <a:r>
              <a:rPr lang="en-US" altLang="en-US" sz="6000" dirty="0" smtClean="0">
                <a:solidFill>
                  <a:srgbClr val="FF0000"/>
                </a:solidFill>
                <a:latin typeface="Comic Sans MS" panose="030F0702030302020204" pitchFamily="66" charset="0"/>
              </a:rPr>
              <a:t>o</a:t>
            </a:r>
            <a:r>
              <a:rPr lang="en-US" altLang="en-US" sz="6000" dirty="0" smtClean="0">
                <a:solidFill>
                  <a:srgbClr val="00B050"/>
                </a:solidFill>
                <a:latin typeface="Comic Sans MS" panose="030F0702030302020204" pitchFamily="66" charset="0"/>
              </a:rPr>
              <a:t>c</a:t>
            </a:r>
            <a:r>
              <a:rPr lang="en-US" altLang="en-US" sz="6000" dirty="0" smtClean="0">
                <a:solidFill>
                  <a:schemeClr val="bg1"/>
                </a:solidFill>
                <a:latin typeface="Comic Sans MS" panose="030F0702030302020204" pitchFamily="66" charset="0"/>
              </a:rPr>
              <a:t>a</a:t>
            </a:r>
            <a:r>
              <a:rPr lang="en-US" altLang="en-US" sz="6000" dirty="0" smtClean="0">
                <a:solidFill>
                  <a:srgbClr val="FF0000"/>
                </a:solidFill>
                <a:latin typeface="Comic Sans MS" panose="030F0702030302020204" pitchFamily="66" charset="0"/>
              </a:rPr>
              <a:t>c</a:t>
            </a:r>
            <a:r>
              <a:rPr lang="en-US" altLang="en-US" sz="6000" dirty="0" smtClean="0">
                <a:solidFill>
                  <a:srgbClr val="00B050"/>
                </a:solidFill>
                <a:latin typeface="Comic Sans MS" panose="030F0702030302020204" pitchFamily="66" charset="0"/>
              </a:rPr>
              <a:t>c</a:t>
            </a:r>
            <a:r>
              <a:rPr lang="en-US" altLang="en-US" sz="6000" dirty="0" smtClean="0">
                <a:solidFill>
                  <a:schemeClr val="bg1"/>
                </a:solidFill>
                <a:latin typeface="Comic Sans MS" panose="030F0702030302020204" pitchFamily="66" charset="0"/>
              </a:rPr>
              <a:t>i</a:t>
            </a:r>
            <a:r>
              <a:rPr lang="en-US" altLang="en-US" sz="6000" dirty="0" smtClean="0">
                <a:solidFill>
                  <a:srgbClr val="FF0000"/>
                </a:solidFill>
                <a:latin typeface="Comic Sans MS" panose="030F0702030302020204" pitchFamily="66" charset="0"/>
              </a:rPr>
              <a:t>a</a:t>
            </a:r>
          </a:p>
          <a:p>
            <a:pPr algn="ctr">
              <a:spcBef>
                <a:spcPct val="0"/>
              </a:spcBef>
            </a:pPr>
            <a:endParaRPr lang="en-US" altLang="en-US" sz="6000" dirty="0">
              <a:latin typeface="Comic Sans MS" panose="030F0702030302020204" pitchFamily="66" charset="0"/>
            </a:endParaRPr>
          </a:p>
          <a:p>
            <a:pPr>
              <a:spcBef>
                <a:spcPct val="0"/>
              </a:spcBef>
            </a:pPr>
            <a:r>
              <a:rPr lang="en-US" altLang="en-US" sz="4400" dirty="0" smtClean="0">
                <a:solidFill>
                  <a:schemeClr val="bg1"/>
                </a:solidFill>
                <a:latin typeface="Comic Sans MS" panose="030F0702030302020204" pitchFamily="66" charset="0"/>
              </a:rPr>
              <a:t>Focaccia is an Italian flat bread similar in style and texture to pizza dough. It is often made with olive oil and rosemary and salt.</a:t>
            </a:r>
            <a:endParaRPr lang="en-GB" altLang="en-US" sz="4400" dirty="0">
              <a:solidFill>
                <a:schemeClr val="bg1"/>
              </a:solidFill>
              <a:latin typeface="Comic Sans MS" panose="030F0702030302020204" pitchFamily="66" charset="0"/>
            </a:endParaRPr>
          </a:p>
        </p:txBody>
      </p:sp>
      <p:pic>
        <p:nvPicPr>
          <p:cNvPr id="1026" name="Picture 2" descr="Tuscan Flatbread with Rosemary (foccacia) recipe | Eat Smarter US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28376" y="4386263"/>
            <a:ext cx="4057402" cy="2171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90233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79207" y="444138"/>
            <a:ext cx="2792752" cy="1015663"/>
          </a:xfrm>
          <a:prstGeom prst="rect">
            <a:avLst/>
          </a:prstGeom>
        </p:spPr>
        <p:txBody>
          <a:bodyPr wrap="none">
            <a:spAutoFit/>
          </a:bodyPr>
          <a:lstStyle/>
          <a:p>
            <a:pPr>
              <a:spcBef>
                <a:spcPct val="0"/>
              </a:spcBef>
            </a:pPr>
            <a:r>
              <a:rPr lang="en-GB" altLang="en-US" sz="6000" dirty="0">
                <a:solidFill>
                  <a:srgbClr val="00B050"/>
                </a:solidFill>
                <a:latin typeface="Comic Sans MS" panose="030F0702030302020204" pitchFamily="66" charset="0"/>
              </a:rPr>
              <a:t>R</a:t>
            </a:r>
            <a:r>
              <a:rPr lang="en-GB" altLang="en-US" sz="6000" dirty="0">
                <a:solidFill>
                  <a:schemeClr val="bg1"/>
                </a:solidFill>
                <a:latin typeface="Comic Sans MS" panose="030F0702030302020204" pitchFamily="66" charset="0"/>
              </a:rPr>
              <a:t>i</a:t>
            </a:r>
            <a:r>
              <a:rPr lang="en-GB" altLang="en-US" sz="6000" dirty="0">
                <a:solidFill>
                  <a:srgbClr val="FF0000"/>
                </a:solidFill>
                <a:latin typeface="Comic Sans MS" panose="030F0702030302020204" pitchFamily="66" charset="0"/>
              </a:rPr>
              <a:t>s</a:t>
            </a:r>
            <a:r>
              <a:rPr lang="en-GB" altLang="en-US" sz="6000" dirty="0">
                <a:solidFill>
                  <a:srgbClr val="00B050"/>
                </a:solidFill>
                <a:latin typeface="Comic Sans MS" panose="030F0702030302020204" pitchFamily="66" charset="0"/>
              </a:rPr>
              <a:t>o</a:t>
            </a:r>
            <a:r>
              <a:rPr lang="en-GB" altLang="en-US" sz="6000" dirty="0">
                <a:solidFill>
                  <a:schemeClr val="bg1"/>
                </a:solidFill>
                <a:latin typeface="Comic Sans MS" panose="030F0702030302020204" pitchFamily="66" charset="0"/>
              </a:rPr>
              <a:t>t</a:t>
            </a:r>
            <a:r>
              <a:rPr lang="en-GB" altLang="en-US" sz="6000" dirty="0">
                <a:solidFill>
                  <a:srgbClr val="FF0000"/>
                </a:solidFill>
                <a:latin typeface="Comic Sans MS" panose="030F0702030302020204" pitchFamily="66" charset="0"/>
              </a:rPr>
              <a:t>t</a:t>
            </a:r>
            <a:r>
              <a:rPr lang="en-GB" altLang="en-US" sz="6000" dirty="0">
                <a:solidFill>
                  <a:schemeClr val="bg1"/>
                </a:solidFill>
                <a:latin typeface="Comic Sans MS" panose="030F0702030302020204" pitchFamily="66" charset="0"/>
              </a:rPr>
              <a:t>o</a:t>
            </a:r>
          </a:p>
        </p:txBody>
      </p:sp>
      <p:sp>
        <p:nvSpPr>
          <p:cNvPr id="5" name="Rectangle 4"/>
          <p:cNvSpPr/>
          <p:nvPr/>
        </p:nvSpPr>
        <p:spPr>
          <a:xfrm>
            <a:off x="507004" y="2099217"/>
            <a:ext cx="11332678" cy="1754326"/>
          </a:xfrm>
          <a:prstGeom prst="rect">
            <a:avLst/>
          </a:prstGeom>
          <a:noFill/>
        </p:spPr>
        <p:txBody>
          <a:bodyPr wrap="square">
            <a:spAutoFit/>
          </a:bodyPr>
          <a:lstStyle/>
          <a:p>
            <a:pPr>
              <a:spcBef>
                <a:spcPct val="0"/>
              </a:spcBef>
            </a:pPr>
            <a:r>
              <a:rPr lang="en-US" altLang="en-US" sz="5400" dirty="0" smtClean="0">
                <a:solidFill>
                  <a:schemeClr val="bg1"/>
                </a:solidFill>
                <a:latin typeface="Comic Sans MS" panose="030F0702030302020204" pitchFamily="66" charset="0"/>
              </a:rPr>
              <a:t>Risotto is an Italian rice dish from the North of Italy. </a:t>
            </a:r>
            <a:endParaRPr lang="en-US" altLang="en-US" sz="5400" dirty="0">
              <a:solidFill>
                <a:schemeClr val="bg1"/>
              </a:solidFill>
              <a:latin typeface="Comic Sans MS" panose="030F0702030302020204" pitchFamily="66" charset="0"/>
            </a:endParaRPr>
          </a:p>
        </p:txBody>
      </p:sp>
      <p:pic>
        <p:nvPicPr>
          <p:cNvPr id="1026" name="Picture 2" descr="Best Risotto Rice Recipe - How to Make Risotto Ri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45563" y="4049485"/>
            <a:ext cx="3541493" cy="2361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12148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67528" y="369266"/>
            <a:ext cx="8424472" cy="1015663"/>
          </a:xfrm>
          <a:prstGeom prst="rect">
            <a:avLst/>
          </a:prstGeom>
          <a:noFill/>
        </p:spPr>
        <p:txBody>
          <a:bodyPr wrap="square" rtlCol="0">
            <a:spAutoFit/>
          </a:bodyPr>
          <a:lstStyle/>
          <a:p>
            <a:r>
              <a:rPr lang="en-US" sz="6000" dirty="0" smtClean="0">
                <a:solidFill>
                  <a:srgbClr val="00B050"/>
                </a:solidFill>
                <a:latin typeface="Comic Sans MS" panose="030F0702030302020204" pitchFamily="66" charset="0"/>
              </a:rPr>
              <a:t>I</a:t>
            </a:r>
            <a:r>
              <a:rPr lang="en-US" sz="6000" dirty="0" smtClean="0">
                <a:solidFill>
                  <a:schemeClr val="bg1"/>
                </a:solidFill>
                <a:latin typeface="Comic Sans MS" panose="030F0702030302020204" pitchFamily="66" charset="0"/>
              </a:rPr>
              <a:t>c</a:t>
            </a:r>
            <a:r>
              <a:rPr lang="en-US" sz="6000" dirty="0" smtClean="0">
                <a:solidFill>
                  <a:srgbClr val="FF0000"/>
                </a:solidFill>
                <a:latin typeface="Comic Sans MS" panose="030F0702030302020204" pitchFamily="66" charset="0"/>
              </a:rPr>
              <a:t>e</a:t>
            </a:r>
            <a:r>
              <a:rPr lang="en-US" sz="6000" dirty="0" smtClean="0">
                <a:solidFill>
                  <a:schemeClr val="bg1"/>
                </a:solidFill>
                <a:latin typeface="Comic Sans MS" panose="030F0702030302020204" pitchFamily="66" charset="0"/>
              </a:rPr>
              <a:t> </a:t>
            </a:r>
            <a:r>
              <a:rPr lang="en-US" sz="6000" dirty="0" smtClean="0">
                <a:solidFill>
                  <a:srgbClr val="00B050"/>
                </a:solidFill>
                <a:latin typeface="Comic Sans MS" panose="030F0702030302020204" pitchFamily="66" charset="0"/>
              </a:rPr>
              <a:t>c</a:t>
            </a:r>
            <a:r>
              <a:rPr lang="en-US" sz="6000" dirty="0" smtClean="0">
                <a:solidFill>
                  <a:schemeClr val="bg1"/>
                </a:solidFill>
                <a:latin typeface="Comic Sans MS" panose="030F0702030302020204" pitchFamily="66" charset="0"/>
              </a:rPr>
              <a:t>r</a:t>
            </a:r>
            <a:r>
              <a:rPr lang="en-US" sz="6000" dirty="0" smtClean="0">
                <a:solidFill>
                  <a:srgbClr val="FF0000"/>
                </a:solidFill>
                <a:latin typeface="Comic Sans MS" panose="030F0702030302020204" pitchFamily="66" charset="0"/>
              </a:rPr>
              <a:t>e</a:t>
            </a:r>
            <a:r>
              <a:rPr lang="en-US" sz="6000" dirty="0" smtClean="0">
                <a:solidFill>
                  <a:srgbClr val="00B050"/>
                </a:solidFill>
                <a:latin typeface="Comic Sans MS" panose="030F0702030302020204" pitchFamily="66" charset="0"/>
              </a:rPr>
              <a:t>a</a:t>
            </a:r>
            <a:r>
              <a:rPr lang="en-US" sz="6000" dirty="0" smtClean="0">
                <a:solidFill>
                  <a:schemeClr val="bg1"/>
                </a:solidFill>
                <a:latin typeface="Comic Sans MS" panose="030F0702030302020204" pitchFamily="66" charset="0"/>
              </a:rPr>
              <a:t>m</a:t>
            </a:r>
            <a:endParaRPr lang="en-GB" sz="6000" dirty="0">
              <a:solidFill>
                <a:schemeClr val="bg1"/>
              </a:solidFill>
              <a:latin typeface="Comic Sans MS" panose="030F0702030302020204" pitchFamily="66" charset="0"/>
            </a:endParaRPr>
          </a:p>
        </p:txBody>
      </p:sp>
      <p:sp>
        <p:nvSpPr>
          <p:cNvPr id="3" name="TextBox 2"/>
          <p:cNvSpPr txBox="1"/>
          <p:nvPr/>
        </p:nvSpPr>
        <p:spPr>
          <a:xfrm>
            <a:off x="222069" y="2039021"/>
            <a:ext cx="12124602" cy="1754326"/>
          </a:xfrm>
          <a:prstGeom prst="rect">
            <a:avLst/>
          </a:prstGeom>
          <a:noFill/>
        </p:spPr>
        <p:txBody>
          <a:bodyPr wrap="square" rtlCol="0">
            <a:spAutoFit/>
          </a:bodyPr>
          <a:lstStyle/>
          <a:p>
            <a:r>
              <a:rPr lang="en-US" sz="5400" dirty="0" smtClean="0">
                <a:solidFill>
                  <a:schemeClr val="bg1"/>
                </a:solidFill>
                <a:latin typeface="Comic Sans MS" panose="030F0702030302020204" pitchFamily="66" charset="0"/>
              </a:rPr>
              <a:t>The Italian word for ice-cream is gelato.</a:t>
            </a:r>
            <a:endParaRPr lang="en-GB" sz="5400" dirty="0">
              <a:solidFill>
                <a:schemeClr val="bg1"/>
              </a:solidFill>
              <a:latin typeface="Comic Sans MS" panose="030F0702030302020204" pitchFamily="66" charset="0"/>
            </a:endParaRPr>
          </a:p>
        </p:txBody>
      </p:sp>
      <p:pic>
        <p:nvPicPr>
          <p:cNvPr id="1026" name="Picture 2" descr="Best Easiest-Ever Fruit and Coconut Ice Cream Recipe - How to Make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7190" y="2916184"/>
            <a:ext cx="2752310" cy="37042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780447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TotalTime>
  <Words>222</Words>
  <Application>Microsoft Office PowerPoint</Application>
  <PresentationFormat>Widescreen</PresentationFormat>
  <Paragraphs>19</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Comic Sans MS</vt:lpstr>
      <vt:lpstr>Office Theme</vt:lpstr>
      <vt:lpstr>Italian Food</vt:lpstr>
      <vt:lpstr>PowerPoint Presentation</vt:lpstr>
      <vt:lpstr>PowerPoint Presentation</vt:lpstr>
      <vt:lpstr>PowerPoint Presentation</vt:lpstr>
      <vt:lpstr>PowerPoint Presentation</vt:lpstr>
      <vt:lpstr>PowerPoint Presentation</vt:lpstr>
      <vt:lpstr>PowerPoint Presentation</vt:lpstr>
    </vt:vector>
  </TitlesOfParts>
  <Company>C2k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 MCWILLIAMS</dc:creator>
  <cp:lastModifiedBy>N MCWILLIAMS</cp:lastModifiedBy>
  <cp:revision>42</cp:revision>
  <dcterms:created xsi:type="dcterms:W3CDTF">2019-05-26T15:31:34Z</dcterms:created>
  <dcterms:modified xsi:type="dcterms:W3CDTF">2020-05-06T19:31:39Z</dcterms:modified>
</cp:coreProperties>
</file>