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74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757654-D878-499A-8A3F-9DEB31764541}" v="165" dt="2021-01-17T15:13:41.3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view of a snow covered mountain&#10;&#10;Description automatically generated">
            <a:extLst>
              <a:ext uri="{FF2B5EF4-FFF2-40B4-BE49-F238E27FC236}">
                <a16:creationId xmlns:a16="http://schemas.microsoft.com/office/drawing/2014/main" id="{017EB207-D0A5-465D-BA75-6E7EBE8DB9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638" b="736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US" sz="4000">
                <a:latin typeface="Comic Sans MS"/>
                <a:cs typeface="Calibri Light"/>
              </a:rPr>
              <a:t>Antarctica</a:t>
            </a:r>
            <a:endParaRPr lang="en-US" sz="400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body of water&#10;&#10;Description automatically generated">
            <a:extLst>
              <a:ext uri="{FF2B5EF4-FFF2-40B4-BE49-F238E27FC236}">
                <a16:creationId xmlns:a16="http://schemas.microsoft.com/office/drawing/2014/main" id="{1899E9C0-1069-4D5B-BCE5-ABE312FFE3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918" r="1" b="1"/>
          <a:stretch/>
        </p:blipFill>
        <p:spPr>
          <a:xfrm>
            <a:off x="1" y="10"/>
            <a:ext cx="11862683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45930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8E942-6C64-45DC-865F-95E00E3B6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group of people on a beach near a body of water&#10;&#10;Description automatically generated">
            <a:extLst>
              <a:ext uri="{FF2B5EF4-FFF2-40B4-BE49-F238E27FC236}">
                <a16:creationId xmlns:a16="http://schemas.microsoft.com/office/drawing/2014/main" id="{E2FD0D85-408B-456D-8080-4DC2FA758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5" y="-891695"/>
            <a:ext cx="12185330" cy="8865828"/>
          </a:xfrm>
        </p:spPr>
      </p:pic>
    </p:spTree>
    <p:extLst>
      <p:ext uri="{BB962C8B-B14F-4D97-AF65-F5344CB8AC3E}">
        <p14:creationId xmlns:p14="http://schemas.microsoft.com/office/powerpoint/2010/main" val="1053110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115C3-5D48-45F9-8B9A-195E8247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enguin in the snow&#10;&#10;Description automatically generated">
            <a:extLst>
              <a:ext uri="{FF2B5EF4-FFF2-40B4-BE49-F238E27FC236}">
                <a16:creationId xmlns:a16="http://schemas.microsoft.com/office/drawing/2014/main" id="{1B753F5C-BD03-4303-A63D-3EF9ACF98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5" y="-299"/>
            <a:ext cx="12185329" cy="6852997"/>
          </a:xfrm>
        </p:spPr>
      </p:pic>
    </p:spTree>
    <p:extLst>
      <p:ext uri="{BB962C8B-B14F-4D97-AF65-F5344CB8AC3E}">
        <p14:creationId xmlns:p14="http://schemas.microsoft.com/office/powerpoint/2010/main" val="878436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230B1-E206-4950-B3A8-6C1D1A44F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10" descr="A penguin standing on a rocky beach&#10;&#10;Description automatically generated">
            <a:extLst>
              <a:ext uri="{FF2B5EF4-FFF2-40B4-BE49-F238E27FC236}">
                <a16:creationId xmlns:a16="http://schemas.microsoft.com/office/drawing/2014/main" id="{D48699F4-B97C-4F3C-88A2-363C81886D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57210"/>
            <a:ext cx="12201374" cy="6852998"/>
          </a:xfrm>
        </p:spPr>
      </p:pic>
    </p:spTree>
    <p:extLst>
      <p:ext uri="{BB962C8B-B14F-4D97-AF65-F5344CB8AC3E}">
        <p14:creationId xmlns:p14="http://schemas.microsoft.com/office/powerpoint/2010/main" val="838517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A5482-0525-4EA2-B0D7-3FF887711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large ship in a body of water&#10;&#10;Description automatically generated">
            <a:extLst>
              <a:ext uri="{FF2B5EF4-FFF2-40B4-BE49-F238E27FC236}">
                <a16:creationId xmlns:a16="http://schemas.microsoft.com/office/drawing/2014/main" id="{74CC5293-8367-48A9-8114-C234B76EE3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8" y="71588"/>
            <a:ext cx="12201374" cy="6781110"/>
          </a:xfrm>
        </p:spPr>
      </p:pic>
    </p:spTree>
    <p:extLst>
      <p:ext uri="{BB962C8B-B14F-4D97-AF65-F5344CB8AC3E}">
        <p14:creationId xmlns:p14="http://schemas.microsoft.com/office/powerpoint/2010/main" val="4284748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D5EF8-47D0-443D-A722-2B052BEF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now covered mountain&#10;&#10;Description automatically generated">
            <a:extLst>
              <a:ext uri="{FF2B5EF4-FFF2-40B4-BE49-F238E27FC236}">
                <a16:creationId xmlns:a16="http://schemas.microsoft.com/office/drawing/2014/main" id="{AEB2FD7C-C236-4F63-9324-0D05A0548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01374" cy="6924884"/>
          </a:xfrm>
        </p:spPr>
      </p:pic>
    </p:spTree>
    <p:extLst>
      <p:ext uri="{BB962C8B-B14F-4D97-AF65-F5344CB8AC3E}">
        <p14:creationId xmlns:p14="http://schemas.microsoft.com/office/powerpoint/2010/main" val="3093162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609B4-7BC0-4F5B-BD47-F9972EF84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10" descr="A picture containing outdoor, ice, water, snow&#10;&#10;Description automatically generated">
            <a:extLst>
              <a:ext uri="{FF2B5EF4-FFF2-40B4-BE49-F238E27FC236}">
                <a16:creationId xmlns:a16="http://schemas.microsoft.com/office/drawing/2014/main" id="{58DDEF2F-82BF-4BAB-9CCA-59B35C336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01374" cy="7011148"/>
          </a:xfrm>
        </p:spPr>
      </p:pic>
    </p:spTree>
    <p:extLst>
      <p:ext uri="{BB962C8B-B14F-4D97-AF65-F5344CB8AC3E}">
        <p14:creationId xmlns:p14="http://schemas.microsoft.com/office/powerpoint/2010/main" val="3115153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05A67-AFE5-4540-B4E4-58F1A4135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7" descr="A boat on a body of water&#10;&#10;Description automatically generated">
            <a:extLst>
              <a:ext uri="{FF2B5EF4-FFF2-40B4-BE49-F238E27FC236}">
                <a16:creationId xmlns:a16="http://schemas.microsoft.com/office/drawing/2014/main" id="{2EE41C9E-6E74-424D-B780-46B0CE7CD9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87639" cy="6852997"/>
          </a:xfrm>
        </p:spPr>
      </p:pic>
    </p:spTree>
    <p:extLst>
      <p:ext uri="{BB962C8B-B14F-4D97-AF65-F5344CB8AC3E}">
        <p14:creationId xmlns:p14="http://schemas.microsoft.com/office/powerpoint/2010/main" val="3281571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EC99E-B71E-41A8-888D-C3406C9F4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flock of seagulls are standing in the snow&#10;&#10;Description automatically generated">
            <a:extLst>
              <a:ext uri="{FF2B5EF4-FFF2-40B4-BE49-F238E27FC236}">
                <a16:creationId xmlns:a16="http://schemas.microsoft.com/office/drawing/2014/main" id="{2F3A2848-2FBE-4EA5-A192-9615418E0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01374" cy="6852997"/>
          </a:xfrm>
        </p:spPr>
      </p:pic>
    </p:spTree>
    <p:extLst>
      <p:ext uri="{BB962C8B-B14F-4D97-AF65-F5344CB8AC3E}">
        <p14:creationId xmlns:p14="http://schemas.microsoft.com/office/powerpoint/2010/main" val="1598317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A3BD8-8086-4F8E-A523-21E2D30A5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whale swimming in a body of water&#10;&#10;Description automatically generated">
            <a:extLst>
              <a:ext uri="{FF2B5EF4-FFF2-40B4-BE49-F238E27FC236}">
                <a16:creationId xmlns:a16="http://schemas.microsoft.com/office/drawing/2014/main" id="{10F1EA0E-8927-454C-A98D-68CCE5E7A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01374" cy="6896129"/>
          </a:xfrm>
        </p:spPr>
      </p:pic>
    </p:spTree>
    <p:extLst>
      <p:ext uri="{BB962C8B-B14F-4D97-AF65-F5344CB8AC3E}">
        <p14:creationId xmlns:p14="http://schemas.microsoft.com/office/powerpoint/2010/main" val="3631099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AF0E0-E38B-4F7E-A2F9-C4AC23637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lane flying over a body of water&#10;&#10;Description automatically generated">
            <a:extLst>
              <a:ext uri="{FF2B5EF4-FFF2-40B4-BE49-F238E27FC236}">
                <a16:creationId xmlns:a16="http://schemas.microsoft.com/office/drawing/2014/main" id="{546E444C-DA29-4C1C-A535-9125245CFB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687" y="-299"/>
            <a:ext cx="12258884" cy="6968016"/>
          </a:xfrm>
        </p:spPr>
      </p:pic>
    </p:spTree>
    <p:extLst>
      <p:ext uri="{BB962C8B-B14F-4D97-AF65-F5344CB8AC3E}">
        <p14:creationId xmlns:p14="http://schemas.microsoft.com/office/powerpoint/2010/main" val="1736181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565D6-4780-40F7-B6EA-9716D519D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D93E48-05DE-4B08-BCB1-F1F31CCE9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83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48A70-B07C-4858-BB2B-48A587060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E43185-980E-44BA-8AD4-433A2E9100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490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Antarctica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CONNERY</dc:creator>
  <cp:lastModifiedBy>L CONNERY</cp:lastModifiedBy>
  <cp:revision>96</cp:revision>
  <dcterms:created xsi:type="dcterms:W3CDTF">2021-01-17T14:49:47Z</dcterms:created>
  <dcterms:modified xsi:type="dcterms:W3CDTF">2021-01-17T15:38:54Z</dcterms:modified>
</cp:coreProperties>
</file>