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3" r:id="rId2"/>
    <p:sldId id="264" r:id="rId3"/>
    <p:sldId id="265" r:id="rId4"/>
    <p:sldId id="266" r:id="rId5"/>
    <p:sldId id="267" r:id="rId6"/>
    <p:sldId id="268" r:id="rId7"/>
    <p:sldId id="269" r:id="rId8"/>
    <p:sldId id="270" r:id="rId9"/>
    <p:sldId id="271" r:id="rId10"/>
    <p:sldId id="272" r:id="rId11"/>
    <p:sldId id="273" r:id="rId12"/>
    <p:sldId id="256" r:id="rId13"/>
    <p:sldId id="274" r:id="rId14"/>
    <p:sldId id="275" r:id="rId15"/>
    <p:sldId id="276" r:id="rId1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00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94671" autoAdjust="0"/>
  </p:normalViewPr>
  <p:slideViewPr>
    <p:cSldViewPr>
      <p:cViewPr>
        <p:scale>
          <a:sx n="66" d="100"/>
          <a:sy n="66" d="100"/>
        </p:scale>
        <p:origin x="-1506" y="-18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901FCF-BEE4-42EF-94A3-E2644C80140F}" type="datetimeFigureOut">
              <a:rPr lang="en-GB" smtClean="0"/>
              <a:t>27/03/2020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08CC0F-7220-42F9-9CCB-37AEC409C7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18165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901FCF-BEE4-42EF-94A3-E2644C80140F}" type="datetimeFigureOut">
              <a:rPr lang="en-GB" smtClean="0"/>
              <a:t>27/03/2020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08CC0F-7220-42F9-9CCB-37AEC409C7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68674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901FCF-BEE4-42EF-94A3-E2644C80140F}" type="datetimeFigureOut">
              <a:rPr lang="en-GB" smtClean="0"/>
              <a:t>27/03/2020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08CC0F-7220-42F9-9CCB-37AEC409C7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41155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901FCF-BEE4-42EF-94A3-E2644C80140F}" type="datetimeFigureOut">
              <a:rPr lang="en-GB" smtClean="0"/>
              <a:t>27/03/2020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08CC0F-7220-42F9-9CCB-37AEC409C7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56120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901FCF-BEE4-42EF-94A3-E2644C80140F}" type="datetimeFigureOut">
              <a:rPr lang="en-GB" smtClean="0"/>
              <a:t>27/03/2020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08CC0F-7220-42F9-9CCB-37AEC409C7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16866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901FCF-BEE4-42EF-94A3-E2644C80140F}" type="datetimeFigureOut">
              <a:rPr lang="en-GB" smtClean="0"/>
              <a:t>27/03/2020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08CC0F-7220-42F9-9CCB-37AEC409C7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19484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901FCF-BEE4-42EF-94A3-E2644C80140F}" type="datetimeFigureOut">
              <a:rPr lang="en-GB" smtClean="0"/>
              <a:t>27/03/2020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08CC0F-7220-42F9-9CCB-37AEC409C7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05525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901FCF-BEE4-42EF-94A3-E2644C80140F}" type="datetimeFigureOut">
              <a:rPr lang="en-GB" smtClean="0"/>
              <a:t>27/03/2020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08CC0F-7220-42F9-9CCB-37AEC409C7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3762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901FCF-BEE4-42EF-94A3-E2644C80140F}" type="datetimeFigureOut">
              <a:rPr lang="en-GB" smtClean="0"/>
              <a:t>27/03/2020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08CC0F-7220-42F9-9CCB-37AEC409C7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37231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901FCF-BEE4-42EF-94A3-E2644C80140F}" type="datetimeFigureOut">
              <a:rPr lang="en-GB" smtClean="0"/>
              <a:t>27/03/2020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08CC0F-7220-42F9-9CCB-37AEC409C7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49848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901FCF-BEE4-42EF-94A3-E2644C80140F}" type="datetimeFigureOut">
              <a:rPr lang="en-GB" smtClean="0"/>
              <a:t>27/03/2020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08CC0F-7220-42F9-9CCB-37AEC409C7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94427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901FCF-BEE4-42EF-94A3-E2644C80140F}" type="datetimeFigureOut">
              <a:rPr lang="en-GB" smtClean="0"/>
              <a:t>27/03/2020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D08CC0F-7220-42F9-9CCB-37AEC409C7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3670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073" t="3528" r="6706" b="5157"/>
          <a:stretch/>
        </p:blipFill>
        <p:spPr>
          <a:xfrm>
            <a:off x="2051720" y="1916832"/>
            <a:ext cx="5571048" cy="4583610"/>
          </a:xfrm>
        </p:spPr>
      </p:pic>
      <p:sp>
        <p:nvSpPr>
          <p:cNvPr id="3" name="Rectangle 2"/>
          <p:cNvSpPr/>
          <p:nvPr/>
        </p:nvSpPr>
        <p:spPr>
          <a:xfrm>
            <a:off x="467544" y="260648"/>
            <a:ext cx="8424936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en-GB" sz="5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How To Draw a Perfect Curve With a Ruler</a:t>
            </a:r>
            <a:endParaRPr lang="en-GB" sz="54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61781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  <p:extLst>
      <p:ext uri="{BB962C8B-B14F-4D97-AF65-F5344CB8AC3E}">
        <p14:creationId xmlns:p14="http://schemas.microsoft.com/office/powerpoint/2010/main" val="15994282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  <p:extLst>
      <p:ext uri="{BB962C8B-B14F-4D97-AF65-F5344CB8AC3E}">
        <p14:creationId xmlns:p14="http://schemas.microsoft.com/office/powerpoint/2010/main" val="41218078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  <p:extLst>
      <p:ext uri="{BB962C8B-B14F-4D97-AF65-F5344CB8AC3E}">
        <p14:creationId xmlns:p14="http://schemas.microsoft.com/office/powerpoint/2010/main" val="5498996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  <p:extLst>
      <p:ext uri="{BB962C8B-B14F-4D97-AF65-F5344CB8AC3E}">
        <p14:creationId xmlns:p14="http://schemas.microsoft.com/office/powerpoint/2010/main" val="42259572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  <p:extLst>
      <p:ext uri="{BB962C8B-B14F-4D97-AF65-F5344CB8AC3E}">
        <p14:creationId xmlns:p14="http://schemas.microsoft.com/office/powerpoint/2010/main" val="35391411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  <p:extLst>
      <p:ext uri="{BB962C8B-B14F-4D97-AF65-F5344CB8AC3E}">
        <p14:creationId xmlns:p14="http://schemas.microsoft.com/office/powerpoint/2010/main" val="14832506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  <p:extLst>
      <p:ext uri="{BB962C8B-B14F-4D97-AF65-F5344CB8AC3E}">
        <p14:creationId xmlns:p14="http://schemas.microsoft.com/office/powerpoint/2010/main" val="22682531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  <p:extLst>
      <p:ext uri="{BB962C8B-B14F-4D97-AF65-F5344CB8AC3E}">
        <p14:creationId xmlns:p14="http://schemas.microsoft.com/office/powerpoint/2010/main" val="1741574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62"/>
          <a:stretch/>
        </p:blipFill>
        <p:spPr>
          <a:xfrm>
            <a:off x="1554692" y="1600200"/>
            <a:ext cx="5789538" cy="4525963"/>
          </a:xfrm>
        </p:spPr>
      </p:pic>
    </p:spTree>
    <p:extLst>
      <p:ext uri="{BB962C8B-B14F-4D97-AF65-F5344CB8AC3E}">
        <p14:creationId xmlns:p14="http://schemas.microsoft.com/office/powerpoint/2010/main" val="29890451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  <p:extLst>
      <p:ext uri="{BB962C8B-B14F-4D97-AF65-F5344CB8AC3E}">
        <p14:creationId xmlns:p14="http://schemas.microsoft.com/office/powerpoint/2010/main" val="5293459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 rotWithShape="1"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302" t="24602" r="37878" b="17932"/>
          <a:stretch/>
        </p:blipFill>
        <p:spPr bwMode="auto">
          <a:xfrm>
            <a:off x="1547664" y="801654"/>
            <a:ext cx="5825743" cy="52546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7" name="Straight Connector 6"/>
          <p:cNvCxnSpPr/>
          <p:nvPr/>
        </p:nvCxnSpPr>
        <p:spPr>
          <a:xfrm>
            <a:off x="1835696" y="1196752"/>
            <a:ext cx="457200" cy="4464496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>
            <a:off x="1835696" y="1628800"/>
            <a:ext cx="936104" cy="4032448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1835696" y="2060848"/>
            <a:ext cx="1368152" cy="3600400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/>
          <p:cNvCxnSpPr/>
          <p:nvPr/>
        </p:nvCxnSpPr>
        <p:spPr>
          <a:xfrm>
            <a:off x="1835696" y="2492896"/>
            <a:ext cx="1800200" cy="3168352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31"/>
          <p:cNvCxnSpPr/>
          <p:nvPr/>
        </p:nvCxnSpPr>
        <p:spPr>
          <a:xfrm>
            <a:off x="1835696" y="2924944"/>
            <a:ext cx="2304256" cy="2736304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/>
          <p:cNvCxnSpPr/>
          <p:nvPr/>
        </p:nvCxnSpPr>
        <p:spPr>
          <a:xfrm>
            <a:off x="1835696" y="3428999"/>
            <a:ext cx="2736304" cy="2232249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Connector 37"/>
          <p:cNvCxnSpPr/>
          <p:nvPr/>
        </p:nvCxnSpPr>
        <p:spPr>
          <a:xfrm>
            <a:off x="1835696" y="3861048"/>
            <a:ext cx="3168352" cy="1800200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/>
          <p:cNvCxnSpPr/>
          <p:nvPr/>
        </p:nvCxnSpPr>
        <p:spPr>
          <a:xfrm>
            <a:off x="1835696" y="4293096"/>
            <a:ext cx="3600400" cy="1368152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>
            <a:off x="1835696" y="4761148"/>
            <a:ext cx="4104456" cy="900100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Straight Connector 46"/>
          <p:cNvCxnSpPr/>
          <p:nvPr/>
        </p:nvCxnSpPr>
        <p:spPr>
          <a:xfrm>
            <a:off x="1835696" y="5211198"/>
            <a:ext cx="4464496" cy="450050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611142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2806" r="4782"/>
          <a:stretch/>
        </p:blipFill>
        <p:spPr>
          <a:xfrm>
            <a:off x="1554691" y="1727200"/>
            <a:ext cx="5745995" cy="4398963"/>
          </a:xfrm>
        </p:spPr>
      </p:pic>
      <p:sp>
        <p:nvSpPr>
          <p:cNvPr id="3" name="Rectangle 2"/>
          <p:cNvSpPr/>
          <p:nvPr/>
        </p:nvSpPr>
        <p:spPr>
          <a:xfrm>
            <a:off x="1050595" y="404664"/>
            <a:ext cx="731693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en-US" sz="5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Line </a:t>
            </a:r>
            <a:r>
              <a:rPr lang="en-US" sz="5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Design- draw an eye</a:t>
            </a:r>
            <a:endParaRPr lang="en-US" sz="54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3186503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/>
          <a:lstStyle/>
          <a:p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  <p:sp>
        <p:nvSpPr>
          <p:cNvPr id="3" name="Rectangle 2"/>
          <p:cNvSpPr/>
          <p:nvPr/>
        </p:nvSpPr>
        <p:spPr>
          <a:xfrm>
            <a:off x="646767" y="404664"/>
            <a:ext cx="8177495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en-US" sz="5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Now design an Eye of Horus</a:t>
            </a:r>
          </a:p>
          <a:p>
            <a:pPr algn="ctr"/>
            <a:endParaRPr lang="en-US" sz="54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4479631" y="2967335"/>
            <a:ext cx="18473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endParaRPr lang="en-US" sz="54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8966222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Hope you had fun </a:t>
            </a:r>
            <a:r>
              <a:rPr lang="en-GB" smtClean="0"/>
              <a:t>doing that!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If you think you have done a brilliant, innovative design, take a photo of it and email it to your teacher.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067670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457</TotalTime>
  <Words>51</Words>
  <Application>Microsoft Office PowerPoint</Application>
  <PresentationFormat>On-screen Show (4:3)</PresentationFormat>
  <Paragraphs>5</Paragraphs>
  <Slides>15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6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Hope you had fun doing that!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Mr Coetzee</dc:creator>
  <cp:lastModifiedBy>Mr Coetzee</cp:lastModifiedBy>
  <cp:revision>26</cp:revision>
  <dcterms:created xsi:type="dcterms:W3CDTF">2014-05-04T14:00:14Z</dcterms:created>
  <dcterms:modified xsi:type="dcterms:W3CDTF">2020-03-27T15:20:22Z</dcterms:modified>
</cp:coreProperties>
</file>