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9" r:id="rId2"/>
    <p:sldId id="256" r:id="rId3"/>
    <p:sldId id="257" r:id="rId4"/>
    <p:sldId id="258"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495"/>
    <p:restoredTop sz="94599"/>
  </p:normalViewPr>
  <p:slideViewPr>
    <p:cSldViewPr snapToGrid="0" snapToObjects="1">
      <p:cViewPr varScale="1">
        <p:scale>
          <a:sx n="60" d="100"/>
          <a:sy n="60" d="100"/>
        </p:scale>
        <p:origin x="96" y="2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47A96A-9DBD-9F42-9F89-743E1EF9AF5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AA8C431-553C-494F-A017-6DD44114C06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4524DEA-B268-8947-BCEF-37A993933729}"/>
              </a:ext>
            </a:extLst>
          </p:cNvPr>
          <p:cNvSpPr>
            <a:spLocks noGrp="1"/>
          </p:cNvSpPr>
          <p:nvPr>
            <p:ph type="dt" sz="half" idx="10"/>
          </p:nvPr>
        </p:nvSpPr>
        <p:spPr/>
        <p:txBody>
          <a:bodyPr/>
          <a:lstStyle/>
          <a:p>
            <a:fld id="{CA0A9AE6-48F8-B34F-9712-77AD763309D6}" type="datetimeFigureOut">
              <a:rPr lang="en-GB" smtClean="0"/>
              <a:t>21/01/2021</a:t>
            </a:fld>
            <a:endParaRPr lang="en-GB"/>
          </a:p>
        </p:txBody>
      </p:sp>
      <p:sp>
        <p:nvSpPr>
          <p:cNvPr id="5" name="Footer Placeholder 4">
            <a:extLst>
              <a:ext uri="{FF2B5EF4-FFF2-40B4-BE49-F238E27FC236}">
                <a16:creationId xmlns:a16="http://schemas.microsoft.com/office/drawing/2014/main" id="{662CD3ED-A96E-F349-ABF9-3F561D36A15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857024-3CC1-DA43-9077-6031FC64AEAF}"/>
              </a:ext>
            </a:extLst>
          </p:cNvPr>
          <p:cNvSpPr>
            <a:spLocks noGrp="1"/>
          </p:cNvSpPr>
          <p:nvPr>
            <p:ph type="sldNum" sz="quarter" idx="12"/>
          </p:nvPr>
        </p:nvSpPr>
        <p:spPr/>
        <p:txBody>
          <a:bodyPr/>
          <a:lstStyle/>
          <a:p>
            <a:fld id="{E2293B4E-6ADC-DB43-86F5-16B77B7BB574}" type="slidenum">
              <a:rPr lang="en-GB" smtClean="0"/>
              <a:t>‹#›</a:t>
            </a:fld>
            <a:endParaRPr lang="en-GB"/>
          </a:p>
        </p:txBody>
      </p:sp>
    </p:spTree>
    <p:extLst>
      <p:ext uri="{BB962C8B-B14F-4D97-AF65-F5344CB8AC3E}">
        <p14:creationId xmlns:p14="http://schemas.microsoft.com/office/powerpoint/2010/main" val="41271891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20891D-A2E0-484D-A3FA-9A67F7F3E25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D60FE2A-880E-7647-B725-F6ECDAE3E5EE}"/>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789459D-4099-CA4F-9AF3-0AE31CD7D160}"/>
              </a:ext>
            </a:extLst>
          </p:cNvPr>
          <p:cNvSpPr>
            <a:spLocks noGrp="1"/>
          </p:cNvSpPr>
          <p:nvPr>
            <p:ph type="dt" sz="half" idx="10"/>
          </p:nvPr>
        </p:nvSpPr>
        <p:spPr/>
        <p:txBody>
          <a:bodyPr/>
          <a:lstStyle/>
          <a:p>
            <a:fld id="{CA0A9AE6-48F8-B34F-9712-77AD763309D6}" type="datetimeFigureOut">
              <a:rPr lang="en-GB" smtClean="0"/>
              <a:t>21/01/2021</a:t>
            </a:fld>
            <a:endParaRPr lang="en-GB"/>
          </a:p>
        </p:txBody>
      </p:sp>
      <p:sp>
        <p:nvSpPr>
          <p:cNvPr id="5" name="Footer Placeholder 4">
            <a:extLst>
              <a:ext uri="{FF2B5EF4-FFF2-40B4-BE49-F238E27FC236}">
                <a16:creationId xmlns:a16="http://schemas.microsoft.com/office/drawing/2014/main" id="{4875E7BC-3232-9248-A5CD-ED5DCB4DEE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E8CB7B-9E0F-2D40-B614-C5E28A237035}"/>
              </a:ext>
            </a:extLst>
          </p:cNvPr>
          <p:cNvSpPr>
            <a:spLocks noGrp="1"/>
          </p:cNvSpPr>
          <p:nvPr>
            <p:ph type="sldNum" sz="quarter" idx="12"/>
          </p:nvPr>
        </p:nvSpPr>
        <p:spPr/>
        <p:txBody>
          <a:bodyPr/>
          <a:lstStyle/>
          <a:p>
            <a:fld id="{E2293B4E-6ADC-DB43-86F5-16B77B7BB574}" type="slidenum">
              <a:rPr lang="en-GB" smtClean="0"/>
              <a:t>‹#›</a:t>
            </a:fld>
            <a:endParaRPr lang="en-GB"/>
          </a:p>
        </p:txBody>
      </p:sp>
    </p:spTree>
    <p:extLst>
      <p:ext uri="{BB962C8B-B14F-4D97-AF65-F5344CB8AC3E}">
        <p14:creationId xmlns:p14="http://schemas.microsoft.com/office/powerpoint/2010/main" val="12059562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1C6651-CFE6-EF45-8C38-5849965DACB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99FACE1-E590-A84B-9C62-858F47CE8A2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70EAF6A2-0CEB-1845-B262-32DBD4A6E986}"/>
              </a:ext>
            </a:extLst>
          </p:cNvPr>
          <p:cNvSpPr>
            <a:spLocks noGrp="1"/>
          </p:cNvSpPr>
          <p:nvPr>
            <p:ph type="dt" sz="half" idx="10"/>
          </p:nvPr>
        </p:nvSpPr>
        <p:spPr/>
        <p:txBody>
          <a:bodyPr/>
          <a:lstStyle/>
          <a:p>
            <a:fld id="{CA0A9AE6-48F8-B34F-9712-77AD763309D6}" type="datetimeFigureOut">
              <a:rPr lang="en-GB" smtClean="0"/>
              <a:t>21/01/2021</a:t>
            </a:fld>
            <a:endParaRPr lang="en-GB"/>
          </a:p>
        </p:txBody>
      </p:sp>
      <p:sp>
        <p:nvSpPr>
          <p:cNvPr id="5" name="Footer Placeholder 4">
            <a:extLst>
              <a:ext uri="{FF2B5EF4-FFF2-40B4-BE49-F238E27FC236}">
                <a16:creationId xmlns:a16="http://schemas.microsoft.com/office/drawing/2014/main" id="{434C550E-6B24-3E4A-A1C0-9E4B05B53B5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121250B-8519-FC4B-A5C2-FE19F6A4DEF1}"/>
              </a:ext>
            </a:extLst>
          </p:cNvPr>
          <p:cNvSpPr>
            <a:spLocks noGrp="1"/>
          </p:cNvSpPr>
          <p:nvPr>
            <p:ph type="sldNum" sz="quarter" idx="12"/>
          </p:nvPr>
        </p:nvSpPr>
        <p:spPr/>
        <p:txBody>
          <a:bodyPr/>
          <a:lstStyle/>
          <a:p>
            <a:fld id="{E2293B4E-6ADC-DB43-86F5-16B77B7BB574}" type="slidenum">
              <a:rPr lang="en-GB" smtClean="0"/>
              <a:t>‹#›</a:t>
            </a:fld>
            <a:endParaRPr lang="en-GB"/>
          </a:p>
        </p:txBody>
      </p:sp>
    </p:spTree>
    <p:extLst>
      <p:ext uri="{BB962C8B-B14F-4D97-AF65-F5344CB8AC3E}">
        <p14:creationId xmlns:p14="http://schemas.microsoft.com/office/powerpoint/2010/main" val="480866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B65D49-3F6B-4E4E-B487-F79EAED6CCC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FCE9929-FD7B-0046-AF36-5C16E350190F}"/>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96BB800-4864-964B-B0FD-02FA79EE0893}"/>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4DFDA3B-E45C-B44C-87A9-F7B088D97168}"/>
              </a:ext>
            </a:extLst>
          </p:cNvPr>
          <p:cNvSpPr>
            <a:spLocks noGrp="1"/>
          </p:cNvSpPr>
          <p:nvPr>
            <p:ph type="dt" sz="half" idx="10"/>
          </p:nvPr>
        </p:nvSpPr>
        <p:spPr/>
        <p:txBody>
          <a:bodyPr/>
          <a:lstStyle/>
          <a:p>
            <a:fld id="{CA0A9AE6-48F8-B34F-9712-77AD763309D6}" type="datetimeFigureOut">
              <a:rPr lang="en-GB" smtClean="0"/>
              <a:t>21/01/2021</a:t>
            </a:fld>
            <a:endParaRPr lang="en-GB"/>
          </a:p>
        </p:txBody>
      </p:sp>
      <p:sp>
        <p:nvSpPr>
          <p:cNvPr id="6" name="Footer Placeholder 5">
            <a:extLst>
              <a:ext uri="{FF2B5EF4-FFF2-40B4-BE49-F238E27FC236}">
                <a16:creationId xmlns:a16="http://schemas.microsoft.com/office/drawing/2014/main" id="{30C90465-3183-D643-9BA9-BC3EB344E12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07C8ADB-6F29-D740-8005-EABA31EDD083}"/>
              </a:ext>
            </a:extLst>
          </p:cNvPr>
          <p:cNvSpPr>
            <a:spLocks noGrp="1"/>
          </p:cNvSpPr>
          <p:nvPr>
            <p:ph type="sldNum" sz="quarter" idx="12"/>
          </p:nvPr>
        </p:nvSpPr>
        <p:spPr/>
        <p:txBody>
          <a:bodyPr/>
          <a:lstStyle/>
          <a:p>
            <a:fld id="{E2293B4E-6ADC-DB43-86F5-16B77B7BB574}" type="slidenum">
              <a:rPr lang="en-GB" smtClean="0"/>
              <a:t>‹#›</a:t>
            </a:fld>
            <a:endParaRPr lang="en-GB"/>
          </a:p>
        </p:txBody>
      </p:sp>
    </p:spTree>
    <p:extLst>
      <p:ext uri="{BB962C8B-B14F-4D97-AF65-F5344CB8AC3E}">
        <p14:creationId xmlns:p14="http://schemas.microsoft.com/office/powerpoint/2010/main" val="17888301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93B81-F82A-AC4C-95A0-715779FA080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2CA8FCD-D23F-FE4A-B6B2-687A8DA9F2F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A267F03-1831-5D41-A2D7-5A9BA971BE37}"/>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8EB40DF-354F-1947-ACF1-72C61DE7AE2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0DDD3FC5-AE6A-1445-8FA3-4E1D555F23A9}"/>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03DCB95-FE2B-E941-8E6D-069CD2EDBFC6}"/>
              </a:ext>
            </a:extLst>
          </p:cNvPr>
          <p:cNvSpPr>
            <a:spLocks noGrp="1"/>
          </p:cNvSpPr>
          <p:nvPr>
            <p:ph type="dt" sz="half" idx="10"/>
          </p:nvPr>
        </p:nvSpPr>
        <p:spPr/>
        <p:txBody>
          <a:bodyPr/>
          <a:lstStyle/>
          <a:p>
            <a:fld id="{CA0A9AE6-48F8-B34F-9712-77AD763309D6}" type="datetimeFigureOut">
              <a:rPr lang="en-GB" smtClean="0"/>
              <a:t>21/01/2021</a:t>
            </a:fld>
            <a:endParaRPr lang="en-GB"/>
          </a:p>
        </p:txBody>
      </p:sp>
      <p:sp>
        <p:nvSpPr>
          <p:cNvPr id="8" name="Footer Placeholder 7">
            <a:extLst>
              <a:ext uri="{FF2B5EF4-FFF2-40B4-BE49-F238E27FC236}">
                <a16:creationId xmlns:a16="http://schemas.microsoft.com/office/drawing/2014/main" id="{00112910-18FC-F54E-8C83-A194FB014B9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63EA3AA-86D9-FB40-9D6D-11F75857F3E8}"/>
              </a:ext>
            </a:extLst>
          </p:cNvPr>
          <p:cNvSpPr>
            <a:spLocks noGrp="1"/>
          </p:cNvSpPr>
          <p:nvPr>
            <p:ph type="sldNum" sz="quarter" idx="12"/>
          </p:nvPr>
        </p:nvSpPr>
        <p:spPr/>
        <p:txBody>
          <a:bodyPr/>
          <a:lstStyle/>
          <a:p>
            <a:fld id="{E2293B4E-6ADC-DB43-86F5-16B77B7BB574}" type="slidenum">
              <a:rPr lang="en-GB" smtClean="0"/>
              <a:t>‹#›</a:t>
            </a:fld>
            <a:endParaRPr lang="en-GB"/>
          </a:p>
        </p:txBody>
      </p:sp>
    </p:spTree>
    <p:extLst>
      <p:ext uri="{BB962C8B-B14F-4D97-AF65-F5344CB8AC3E}">
        <p14:creationId xmlns:p14="http://schemas.microsoft.com/office/powerpoint/2010/main" val="19067278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2A4930-12E8-A94F-899C-1B5599CB0DB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A051CC4-9C1B-A445-AE91-FCAE6F638027}"/>
              </a:ext>
            </a:extLst>
          </p:cNvPr>
          <p:cNvSpPr>
            <a:spLocks noGrp="1"/>
          </p:cNvSpPr>
          <p:nvPr>
            <p:ph type="dt" sz="half" idx="10"/>
          </p:nvPr>
        </p:nvSpPr>
        <p:spPr/>
        <p:txBody>
          <a:bodyPr/>
          <a:lstStyle/>
          <a:p>
            <a:fld id="{CA0A9AE6-48F8-B34F-9712-77AD763309D6}" type="datetimeFigureOut">
              <a:rPr lang="en-GB" smtClean="0"/>
              <a:t>21/01/2021</a:t>
            </a:fld>
            <a:endParaRPr lang="en-GB"/>
          </a:p>
        </p:txBody>
      </p:sp>
      <p:sp>
        <p:nvSpPr>
          <p:cNvPr id="4" name="Footer Placeholder 3">
            <a:extLst>
              <a:ext uri="{FF2B5EF4-FFF2-40B4-BE49-F238E27FC236}">
                <a16:creationId xmlns:a16="http://schemas.microsoft.com/office/drawing/2014/main" id="{1FCDBB04-3317-EC46-BFBA-034DAD27B3E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493CD11-C442-8B40-B3D0-3457B6AA05DF}"/>
              </a:ext>
            </a:extLst>
          </p:cNvPr>
          <p:cNvSpPr>
            <a:spLocks noGrp="1"/>
          </p:cNvSpPr>
          <p:nvPr>
            <p:ph type="sldNum" sz="quarter" idx="12"/>
          </p:nvPr>
        </p:nvSpPr>
        <p:spPr/>
        <p:txBody>
          <a:bodyPr/>
          <a:lstStyle/>
          <a:p>
            <a:fld id="{E2293B4E-6ADC-DB43-86F5-16B77B7BB574}" type="slidenum">
              <a:rPr lang="en-GB" smtClean="0"/>
              <a:t>‹#›</a:t>
            </a:fld>
            <a:endParaRPr lang="en-GB"/>
          </a:p>
        </p:txBody>
      </p:sp>
    </p:spTree>
    <p:extLst>
      <p:ext uri="{BB962C8B-B14F-4D97-AF65-F5344CB8AC3E}">
        <p14:creationId xmlns:p14="http://schemas.microsoft.com/office/powerpoint/2010/main" val="17051002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9DDDFEA-22A5-2E45-B21E-FDF604B63A73}"/>
              </a:ext>
            </a:extLst>
          </p:cNvPr>
          <p:cNvSpPr>
            <a:spLocks noGrp="1"/>
          </p:cNvSpPr>
          <p:nvPr>
            <p:ph type="dt" sz="half" idx="10"/>
          </p:nvPr>
        </p:nvSpPr>
        <p:spPr/>
        <p:txBody>
          <a:bodyPr/>
          <a:lstStyle/>
          <a:p>
            <a:fld id="{CA0A9AE6-48F8-B34F-9712-77AD763309D6}" type="datetimeFigureOut">
              <a:rPr lang="en-GB" smtClean="0"/>
              <a:t>21/01/2021</a:t>
            </a:fld>
            <a:endParaRPr lang="en-GB"/>
          </a:p>
        </p:txBody>
      </p:sp>
      <p:sp>
        <p:nvSpPr>
          <p:cNvPr id="3" name="Footer Placeholder 2">
            <a:extLst>
              <a:ext uri="{FF2B5EF4-FFF2-40B4-BE49-F238E27FC236}">
                <a16:creationId xmlns:a16="http://schemas.microsoft.com/office/drawing/2014/main" id="{4A105F4D-E027-8B42-83A8-7B5C29832BE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AB06680-F7D6-234A-8FDB-5E75B66DA53F}"/>
              </a:ext>
            </a:extLst>
          </p:cNvPr>
          <p:cNvSpPr>
            <a:spLocks noGrp="1"/>
          </p:cNvSpPr>
          <p:nvPr>
            <p:ph type="sldNum" sz="quarter" idx="12"/>
          </p:nvPr>
        </p:nvSpPr>
        <p:spPr/>
        <p:txBody>
          <a:bodyPr/>
          <a:lstStyle/>
          <a:p>
            <a:fld id="{E2293B4E-6ADC-DB43-86F5-16B77B7BB574}" type="slidenum">
              <a:rPr lang="en-GB" smtClean="0"/>
              <a:t>‹#›</a:t>
            </a:fld>
            <a:endParaRPr lang="en-GB"/>
          </a:p>
        </p:txBody>
      </p:sp>
    </p:spTree>
    <p:extLst>
      <p:ext uri="{BB962C8B-B14F-4D97-AF65-F5344CB8AC3E}">
        <p14:creationId xmlns:p14="http://schemas.microsoft.com/office/powerpoint/2010/main" val="12897616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37F442-B725-0847-B417-471883B42D9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5C82E72-77FE-904D-9469-81BD14850DA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4DBB600-86FF-FD46-9284-7555A5C4656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4209917-CCA8-4C47-B037-F7430B57DAD4}"/>
              </a:ext>
            </a:extLst>
          </p:cNvPr>
          <p:cNvSpPr>
            <a:spLocks noGrp="1"/>
          </p:cNvSpPr>
          <p:nvPr>
            <p:ph type="dt" sz="half" idx="10"/>
          </p:nvPr>
        </p:nvSpPr>
        <p:spPr/>
        <p:txBody>
          <a:bodyPr/>
          <a:lstStyle/>
          <a:p>
            <a:fld id="{CA0A9AE6-48F8-B34F-9712-77AD763309D6}" type="datetimeFigureOut">
              <a:rPr lang="en-GB" smtClean="0"/>
              <a:t>21/01/2021</a:t>
            </a:fld>
            <a:endParaRPr lang="en-GB"/>
          </a:p>
        </p:txBody>
      </p:sp>
      <p:sp>
        <p:nvSpPr>
          <p:cNvPr id="6" name="Footer Placeholder 5">
            <a:extLst>
              <a:ext uri="{FF2B5EF4-FFF2-40B4-BE49-F238E27FC236}">
                <a16:creationId xmlns:a16="http://schemas.microsoft.com/office/drawing/2014/main" id="{5B5A4DBD-6AB0-314A-8E78-16A48309362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E6EF841-356F-354A-9284-9B97CDF64A5A}"/>
              </a:ext>
            </a:extLst>
          </p:cNvPr>
          <p:cNvSpPr>
            <a:spLocks noGrp="1"/>
          </p:cNvSpPr>
          <p:nvPr>
            <p:ph type="sldNum" sz="quarter" idx="12"/>
          </p:nvPr>
        </p:nvSpPr>
        <p:spPr/>
        <p:txBody>
          <a:bodyPr/>
          <a:lstStyle/>
          <a:p>
            <a:fld id="{E2293B4E-6ADC-DB43-86F5-16B77B7BB574}" type="slidenum">
              <a:rPr lang="en-GB" smtClean="0"/>
              <a:t>‹#›</a:t>
            </a:fld>
            <a:endParaRPr lang="en-GB"/>
          </a:p>
        </p:txBody>
      </p:sp>
    </p:spTree>
    <p:extLst>
      <p:ext uri="{BB962C8B-B14F-4D97-AF65-F5344CB8AC3E}">
        <p14:creationId xmlns:p14="http://schemas.microsoft.com/office/powerpoint/2010/main" val="1284566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750508-D215-B94D-88ED-CDC83A7A46C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FD26EAF-208D-8042-B00B-2076717C140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20F430B-18D9-9148-AEAC-67E9732BA91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236E197-9643-B947-92B5-C481EEC38995}"/>
              </a:ext>
            </a:extLst>
          </p:cNvPr>
          <p:cNvSpPr>
            <a:spLocks noGrp="1"/>
          </p:cNvSpPr>
          <p:nvPr>
            <p:ph type="dt" sz="half" idx="10"/>
          </p:nvPr>
        </p:nvSpPr>
        <p:spPr/>
        <p:txBody>
          <a:bodyPr/>
          <a:lstStyle/>
          <a:p>
            <a:fld id="{CA0A9AE6-48F8-B34F-9712-77AD763309D6}" type="datetimeFigureOut">
              <a:rPr lang="en-GB" smtClean="0"/>
              <a:t>21/01/2021</a:t>
            </a:fld>
            <a:endParaRPr lang="en-GB"/>
          </a:p>
        </p:txBody>
      </p:sp>
      <p:sp>
        <p:nvSpPr>
          <p:cNvPr id="6" name="Footer Placeholder 5">
            <a:extLst>
              <a:ext uri="{FF2B5EF4-FFF2-40B4-BE49-F238E27FC236}">
                <a16:creationId xmlns:a16="http://schemas.microsoft.com/office/drawing/2014/main" id="{E86A5D72-4E24-764C-AD0F-ED8016917A7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6670B94-133F-C643-B42D-BBFF6F031090}"/>
              </a:ext>
            </a:extLst>
          </p:cNvPr>
          <p:cNvSpPr>
            <a:spLocks noGrp="1"/>
          </p:cNvSpPr>
          <p:nvPr>
            <p:ph type="sldNum" sz="quarter" idx="12"/>
          </p:nvPr>
        </p:nvSpPr>
        <p:spPr/>
        <p:txBody>
          <a:bodyPr/>
          <a:lstStyle/>
          <a:p>
            <a:fld id="{E2293B4E-6ADC-DB43-86F5-16B77B7BB574}" type="slidenum">
              <a:rPr lang="en-GB" smtClean="0"/>
              <a:t>‹#›</a:t>
            </a:fld>
            <a:endParaRPr lang="en-GB"/>
          </a:p>
        </p:txBody>
      </p:sp>
    </p:spTree>
    <p:extLst>
      <p:ext uri="{BB962C8B-B14F-4D97-AF65-F5344CB8AC3E}">
        <p14:creationId xmlns:p14="http://schemas.microsoft.com/office/powerpoint/2010/main" val="14527473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F1C455-D0AE-5A47-B5B6-103CEF94D20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43C1412-8187-E24A-AEF0-C2AF9EAA31D6}"/>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E35DA8D-ABC7-594D-A856-C4CC161DD0B8}"/>
              </a:ext>
            </a:extLst>
          </p:cNvPr>
          <p:cNvSpPr>
            <a:spLocks noGrp="1"/>
          </p:cNvSpPr>
          <p:nvPr>
            <p:ph type="dt" sz="half" idx="10"/>
          </p:nvPr>
        </p:nvSpPr>
        <p:spPr/>
        <p:txBody>
          <a:bodyPr/>
          <a:lstStyle/>
          <a:p>
            <a:fld id="{CA0A9AE6-48F8-B34F-9712-77AD763309D6}" type="datetimeFigureOut">
              <a:rPr lang="en-GB" smtClean="0"/>
              <a:t>21/01/2021</a:t>
            </a:fld>
            <a:endParaRPr lang="en-GB"/>
          </a:p>
        </p:txBody>
      </p:sp>
      <p:sp>
        <p:nvSpPr>
          <p:cNvPr id="5" name="Footer Placeholder 4">
            <a:extLst>
              <a:ext uri="{FF2B5EF4-FFF2-40B4-BE49-F238E27FC236}">
                <a16:creationId xmlns:a16="http://schemas.microsoft.com/office/drawing/2014/main" id="{E5C6CD39-1E82-DA4C-9C3D-397DC6C68A8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B4ADB3E-96E1-694F-B145-32A7C3EC638D}"/>
              </a:ext>
            </a:extLst>
          </p:cNvPr>
          <p:cNvSpPr>
            <a:spLocks noGrp="1"/>
          </p:cNvSpPr>
          <p:nvPr>
            <p:ph type="sldNum" sz="quarter" idx="12"/>
          </p:nvPr>
        </p:nvSpPr>
        <p:spPr/>
        <p:txBody>
          <a:bodyPr/>
          <a:lstStyle/>
          <a:p>
            <a:fld id="{E2293B4E-6ADC-DB43-86F5-16B77B7BB574}" type="slidenum">
              <a:rPr lang="en-GB" smtClean="0"/>
              <a:t>‹#›</a:t>
            </a:fld>
            <a:endParaRPr lang="en-GB"/>
          </a:p>
        </p:txBody>
      </p:sp>
    </p:spTree>
    <p:extLst>
      <p:ext uri="{BB962C8B-B14F-4D97-AF65-F5344CB8AC3E}">
        <p14:creationId xmlns:p14="http://schemas.microsoft.com/office/powerpoint/2010/main" val="36841074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9B8E930-DF78-E54F-9129-9D0AC40E9EC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6A0C90C-930F-0E4A-B01D-3BC3CE29E43A}"/>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0B12785-8CC7-EA43-A3D3-7DBDAF1C4CA4}"/>
              </a:ext>
            </a:extLst>
          </p:cNvPr>
          <p:cNvSpPr>
            <a:spLocks noGrp="1"/>
          </p:cNvSpPr>
          <p:nvPr>
            <p:ph type="dt" sz="half" idx="10"/>
          </p:nvPr>
        </p:nvSpPr>
        <p:spPr/>
        <p:txBody>
          <a:bodyPr/>
          <a:lstStyle/>
          <a:p>
            <a:fld id="{CA0A9AE6-48F8-B34F-9712-77AD763309D6}" type="datetimeFigureOut">
              <a:rPr lang="en-GB" smtClean="0"/>
              <a:t>21/01/2021</a:t>
            </a:fld>
            <a:endParaRPr lang="en-GB"/>
          </a:p>
        </p:txBody>
      </p:sp>
      <p:sp>
        <p:nvSpPr>
          <p:cNvPr id="5" name="Footer Placeholder 4">
            <a:extLst>
              <a:ext uri="{FF2B5EF4-FFF2-40B4-BE49-F238E27FC236}">
                <a16:creationId xmlns:a16="http://schemas.microsoft.com/office/drawing/2014/main" id="{78D7575F-E28A-484C-9E9C-C144E69B3CD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BFEC59B-9279-D148-B168-3EFB481C1671}"/>
              </a:ext>
            </a:extLst>
          </p:cNvPr>
          <p:cNvSpPr>
            <a:spLocks noGrp="1"/>
          </p:cNvSpPr>
          <p:nvPr>
            <p:ph type="sldNum" sz="quarter" idx="12"/>
          </p:nvPr>
        </p:nvSpPr>
        <p:spPr/>
        <p:txBody>
          <a:bodyPr/>
          <a:lstStyle/>
          <a:p>
            <a:fld id="{E2293B4E-6ADC-DB43-86F5-16B77B7BB574}" type="slidenum">
              <a:rPr lang="en-GB" smtClean="0"/>
              <a:t>‹#›</a:t>
            </a:fld>
            <a:endParaRPr lang="en-GB"/>
          </a:p>
        </p:txBody>
      </p:sp>
    </p:spTree>
    <p:extLst>
      <p:ext uri="{BB962C8B-B14F-4D97-AF65-F5344CB8AC3E}">
        <p14:creationId xmlns:p14="http://schemas.microsoft.com/office/powerpoint/2010/main" val="30711755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E436F46-6621-7042-A9DC-50E498EDCC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FF9478C-8830-5740-A688-722E77B4F30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69A1151-D48D-0247-9E44-02D450DB155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A0A9AE6-48F8-B34F-9712-77AD763309D6}" type="datetimeFigureOut">
              <a:rPr lang="en-GB" smtClean="0"/>
              <a:t>21/01/2021</a:t>
            </a:fld>
            <a:endParaRPr lang="en-GB"/>
          </a:p>
        </p:txBody>
      </p:sp>
      <p:sp>
        <p:nvSpPr>
          <p:cNvPr id="5" name="Footer Placeholder 4">
            <a:extLst>
              <a:ext uri="{FF2B5EF4-FFF2-40B4-BE49-F238E27FC236}">
                <a16:creationId xmlns:a16="http://schemas.microsoft.com/office/drawing/2014/main" id="{7D58C150-238B-B542-BB21-C97C1966613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76896CB-5DD1-D346-9860-69F8E1F1516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293B4E-6ADC-DB43-86F5-16B77B7BB574}" type="slidenum">
              <a:rPr lang="en-GB" smtClean="0"/>
              <a:t>‹#›</a:t>
            </a:fld>
            <a:endParaRPr lang="en-GB"/>
          </a:p>
        </p:txBody>
      </p:sp>
    </p:spTree>
    <p:extLst>
      <p:ext uri="{BB962C8B-B14F-4D97-AF65-F5344CB8AC3E}">
        <p14:creationId xmlns:p14="http://schemas.microsoft.com/office/powerpoint/2010/main" val="13298338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tif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tiff"/><Relationship Id="rId2" Type="http://schemas.openxmlformats.org/officeDocument/2006/relationships/image" Target="../media/image3.tiff"/><Relationship Id="rId1" Type="http://schemas.openxmlformats.org/officeDocument/2006/relationships/slideLayout" Target="../slideLayouts/slideLayout2.xml"/><Relationship Id="rId4" Type="http://schemas.openxmlformats.org/officeDocument/2006/relationships/image" Target="../media/image5.tiff"/></Relationships>
</file>

<file path=ppt/slides/_rels/slide4.xml.rels><?xml version="1.0" encoding="UTF-8" standalone="yes"?>
<Relationships xmlns="http://schemas.openxmlformats.org/package/2006/relationships"><Relationship Id="rId2" Type="http://schemas.openxmlformats.org/officeDocument/2006/relationships/image" Target="../media/image6.tif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4E6D29-1AFF-9940-BE97-472140EF5A23}"/>
              </a:ext>
            </a:extLst>
          </p:cNvPr>
          <p:cNvSpPr>
            <a:spLocks noGrp="1"/>
          </p:cNvSpPr>
          <p:nvPr>
            <p:ph type="title"/>
          </p:nvPr>
        </p:nvSpPr>
        <p:spPr/>
        <p:txBody>
          <a:bodyPr>
            <a:normAutofit/>
          </a:bodyPr>
          <a:lstStyle/>
          <a:p>
            <a:r>
              <a:rPr lang="en-GB" sz="6600" dirty="0">
                <a:latin typeface="Chalkboard" panose="03050602040202020205" pitchFamily="66" charset="77"/>
              </a:rPr>
              <a:t>Rationing</a:t>
            </a:r>
          </a:p>
        </p:txBody>
      </p:sp>
      <p:pic>
        <p:nvPicPr>
          <p:cNvPr id="4" name="Picture 3">
            <a:extLst>
              <a:ext uri="{FF2B5EF4-FFF2-40B4-BE49-F238E27FC236}">
                <a16:creationId xmlns:a16="http://schemas.microsoft.com/office/drawing/2014/main" id="{35E30FC2-3C0B-0948-8C20-57FEADA7A9DE}"/>
              </a:ext>
            </a:extLst>
          </p:cNvPr>
          <p:cNvPicPr>
            <a:picLocks noChangeAspect="1"/>
          </p:cNvPicPr>
          <p:nvPr/>
        </p:nvPicPr>
        <p:blipFill>
          <a:blip r:embed="rId2"/>
          <a:stretch>
            <a:fillRect/>
          </a:stretch>
        </p:blipFill>
        <p:spPr>
          <a:xfrm>
            <a:off x="2955925" y="1690688"/>
            <a:ext cx="6280149" cy="4710112"/>
          </a:xfrm>
          <a:prstGeom prst="rect">
            <a:avLst/>
          </a:prstGeom>
        </p:spPr>
      </p:pic>
    </p:spTree>
    <p:extLst>
      <p:ext uri="{BB962C8B-B14F-4D97-AF65-F5344CB8AC3E}">
        <p14:creationId xmlns:p14="http://schemas.microsoft.com/office/powerpoint/2010/main" val="426428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25B61A2-E799-CE4C-BA3D-0349F4F94A4C}"/>
              </a:ext>
            </a:extLst>
          </p:cNvPr>
          <p:cNvSpPr txBox="1"/>
          <p:nvPr/>
        </p:nvSpPr>
        <p:spPr>
          <a:xfrm>
            <a:off x="424543" y="839289"/>
            <a:ext cx="11397343" cy="3508653"/>
          </a:xfrm>
          <a:prstGeom prst="rect">
            <a:avLst/>
          </a:prstGeom>
          <a:noFill/>
        </p:spPr>
        <p:txBody>
          <a:bodyPr wrap="square" rtlCol="0">
            <a:spAutoFit/>
          </a:bodyPr>
          <a:lstStyle/>
          <a:p>
            <a:r>
              <a:rPr lang="en-GB" sz="2800" b="1" dirty="0">
                <a:latin typeface="Chalkboard" panose="03050602040202020205" pitchFamily="66" charset="77"/>
              </a:rPr>
              <a:t>Why was rationing introduced?</a:t>
            </a:r>
          </a:p>
          <a:p>
            <a:r>
              <a:rPr lang="en-GB" sz="2800" dirty="0">
                <a:latin typeface="Chalkboard" panose="03050602040202020205" pitchFamily="66" charset="77"/>
              </a:rPr>
              <a:t>To make the British weak, the Germans tried to cut off supplies of food and other goods. German submarines attacked many of the ships that brought food to Britain. </a:t>
            </a:r>
          </a:p>
          <a:p>
            <a:r>
              <a:rPr lang="en-GB" sz="2800" dirty="0">
                <a:latin typeface="Chalkboard" panose="03050602040202020205" pitchFamily="66" charset="77"/>
              </a:rPr>
              <a:t>Before the war, Britain imported 55 million tons of food, a month after the war had started this figure had dropped to 12 million.</a:t>
            </a:r>
          </a:p>
          <a:p>
            <a:endParaRPr lang="en-GB" dirty="0"/>
          </a:p>
          <a:p>
            <a:r>
              <a:rPr lang="en-GB" dirty="0"/>
              <a:t/>
            </a:r>
            <a:br>
              <a:rPr lang="en-GB" dirty="0"/>
            </a:br>
            <a:endParaRPr lang="en-GB" dirty="0"/>
          </a:p>
        </p:txBody>
      </p:sp>
      <p:pic>
        <p:nvPicPr>
          <p:cNvPr id="7" name="Picture 6">
            <a:extLst>
              <a:ext uri="{FF2B5EF4-FFF2-40B4-BE49-F238E27FC236}">
                <a16:creationId xmlns:a16="http://schemas.microsoft.com/office/drawing/2014/main" id="{AE3FB29A-BD96-EB4D-9AE0-1BE87CCC30EE}"/>
              </a:ext>
            </a:extLst>
          </p:cNvPr>
          <p:cNvPicPr>
            <a:picLocks noChangeAspect="1"/>
          </p:cNvPicPr>
          <p:nvPr/>
        </p:nvPicPr>
        <p:blipFill>
          <a:blip r:embed="rId2"/>
          <a:stretch>
            <a:fillRect/>
          </a:stretch>
        </p:blipFill>
        <p:spPr>
          <a:xfrm>
            <a:off x="6719562" y="3755263"/>
            <a:ext cx="4787153" cy="2685294"/>
          </a:xfrm>
          <a:prstGeom prst="rect">
            <a:avLst/>
          </a:prstGeom>
        </p:spPr>
      </p:pic>
    </p:spTree>
    <p:extLst>
      <p:ext uri="{BB962C8B-B14F-4D97-AF65-F5344CB8AC3E}">
        <p14:creationId xmlns:p14="http://schemas.microsoft.com/office/powerpoint/2010/main" val="3384072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3E9575B-5B64-A041-B72D-C8B2F17FD002}"/>
              </a:ext>
            </a:extLst>
          </p:cNvPr>
          <p:cNvSpPr>
            <a:spLocks noGrp="1"/>
          </p:cNvSpPr>
          <p:nvPr>
            <p:ph idx="1"/>
          </p:nvPr>
        </p:nvSpPr>
        <p:spPr>
          <a:xfrm>
            <a:off x="449580" y="339725"/>
            <a:ext cx="10515600" cy="4351338"/>
          </a:xfrm>
        </p:spPr>
        <p:txBody>
          <a:bodyPr>
            <a:normAutofit fontScale="85000" lnSpcReduction="10000"/>
          </a:bodyPr>
          <a:lstStyle/>
          <a:p>
            <a:r>
              <a:rPr lang="en-GB" b="1" dirty="0"/>
              <a:t>The Ration Book became the key to survival for nearly every household in Britain. </a:t>
            </a:r>
            <a:r>
              <a:rPr lang="en-GB" dirty="0"/>
              <a:t>Every member of the public was issued with a ration book. They were books which contained coupons that shopkeepers cut out or signed when people bought food and other items. (People still paid for the goods with money.)</a:t>
            </a:r>
          </a:p>
          <a:p>
            <a:r>
              <a:rPr lang="en-GB" dirty="0"/>
              <a:t>The colour of your ration book was very important as it made sure you </a:t>
            </a:r>
            <a:r>
              <a:rPr lang="en-GB" dirty="0" smtClean="0"/>
              <a:t>got </a:t>
            </a:r>
            <a:r>
              <a:rPr lang="en-GB" dirty="0"/>
              <a:t>the right amount and types of food needed for your health.</a:t>
            </a:r>
          </a:p>
          <a:p>
            <a:r>
              <a:rPr lang="en-GB" b="1" dirty="0"/>
              <a:t>Beige ration books </a:t>
            </a:r>
            <a:r>
              <a:rPr lang="en-GB" dirty="0"/>
              <a:t>- Most adults had this colour</a:t>
            </a:r>
          </a:p>
          <a:p>
            <a:r>
              <a:rPr lang="en-GB" b="1" dirty="0"/>
              <a:t>Green ration books</a:t>
            </a:r>
            <a:r>
              <a:rPr lang="en-GB" dirty="0"/>
              <a:t> - Pregnant women, nursing mothers and children under 5. They had first choice of fruit, a daily pint of milk and a double supply of eggs.</a:t>
            </a:r>
          </a:p>
          <a:p>
            <a:r>
              <a:rPr lang="en-GB" b="1" dirty="0"/>
              <a:t>Blue ration books</a:t>
            </a:r>
            <a:r>
              <a:rPr lang="en-GB" dirty="0"/>
              <a:t> - Children between 5 and 16 years of age. It was felt important that children had fruit, the full meat ration and half a pint of milk a day.</a:t>
            </a:r>
          </a:p>
          <a:p>
            <a:endParaRPr lang="en-GB" dirty="0"/>
          </a:p>
        </p:txBody>
      </p:sp>
      <p:pic>
        <p:nvPicPr>
          <p:cNvPr id="4" name="Picture 3">
            <a:extLst>
              <a:ext uri="{FF2B5EF4-FFF2-40B4-BE49-F238E27FC236}">
                <a16:creationId xmlns:a16="http://schemas.microsoft.com/office/drawing/2014/main" id="{0C6D4E1B-2E38-654B-92D7-081DAD9B96B7}"/>
              </a:ext>
            </a:extLst>
          </p:cNvPr>
          <p:cNvPicPr>
            <a:picLocks noChangeAspect="1"/>
          </p:cNvPicPr>
          <p:nvPr/>
        </p:nvPicPr>
        <p:blipFill>
          <a:blip r:embed="rId2"/>
          <a:stretch>
            <a:fillRect/>
          </a:stretch>
        </p:blipFill>
        <p:spPr>
          <a:xfrm>
            <a:off x="1725045" y="4174434"/>
            <a:ext cx="2293623" cy="2544417"/>
          </a:xfrm>
          <a:prstGeom prst="rect">
            <a:avLst/>
          </a:prstGeom>
        </p:spPr>
      </p:pic>
      <p:pic>
        <p:nvPicPr>
          <p:cNvPr id="5" name="Picture 4">
            <a:extLst>
              <a:ext uri="{FF2B5EF4-FFF2-40B4-BE49-F238E27FC236}">
                <a16:creationId xmlns:a16="http://schemas.microsoft.com/office/drawing/2014/main" id="{ECD42B56-2589-FE47-A8A3-1C02409C7C3E}"/>
              </a:ext>
            </a:extLst>
          </p:cNvPr>
          <p:cNvPicPr>
            <a:picLocks noChangeAspect="1"/>
          </p:cNvPicPr>
          <p:nvPr/>
        </p:nvPicPr>
        <p:blipFill>
          <a:blip r:embed="rId3"/>
          <a:stretch>
            <a:fillRect/>
          </a:stretch>
        </p:blipFill>
        <p:spPr>
          <a:xfrm>
            <a:off x="5592830" y="4373217"/>
            <a:ext cx="1998486" cy="2206486"/>
          </a:xfrm>
          <a:prstGeom prst="rect">
            <a:avLst/>
          </a:prstGeom>
        </p:spPr>
      </p:pic>
      <p:pic>
        <p:nvPicPr>
          <p:cNvPr id="6" name="Picture 5">
            <a:extLst>
              <a:ext uri="{FF2B5EF4-FFF2-40B4-BE49-F238E27FC236}">
                <a16:creationId xmlns:a16="http://schemas.microsoft.com/office/drawing/2014/main" id="{1913C082-E6E7-5E47-8C9C-AB6A1F4D5418}"/>
              </a:ext>
            </a:extLst>
          </p:cNvPr>
          <p:cNvPicPr>
            <a:picLocks noChangeAspect="1"/>
          </p:cNvPicPr>
          <p:nvPr/>
        </p:nvPicPr>
        <p:blipFill>
          <a:blip r:embed="rId4"/>
          <a:stretch>
            <a:fillRect/>
          </a:stretch>
        </p:blipFill>
        <p:spPr>
          <a:xfrm>
            <a:off x="9663053" y="4174434"/>
            <a:ext cx="1992706" cy="2484783"/>
          </a:xfrm>
          <a:prstGeom prst="rect">
            <a:avLst/>
          </a:prstGeom>
        </p:spPr>
      </p:pic>
    </p:spTree>
    <p:extLst>
      <p:ext uri="{BB962C8B-B14F-4D97-AF65-F5344CB8AC3E}">
        <p14:creationId xmlns:p14="http://schemas.microsoft.com/office/powerpoint/2010/main" val="5346759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73CF116-D8A9-C542-AE11-BF108746E1F5}"/>
              </a:ext>
            </a:extLst>
          </p:cNvPr>
          <p:cNvSpPr>
            <a:spLocks noGrp="1"/>
          </p:cNvSpPr>
          <p:nvPr>
            <p:ph idx="1"/>
          </p:nvPr>
        </p:nvSpPr>
        <p:spPr>
          <a:xfrm>
            <a:off x="266700" y="225425"/>
            <a:ext cx="6213613" cy="6156324"/>
          </a:xfrm>
        </p:spPr>
        <p:txBody>
          <a:bodyPr>
            <a:normAutofit fontScale="92500" lnSpcReduction="10000"/>
          </a:bodyPr>
          <a:lstStyle/>
          <a:p>
            <a:r>
              <a:rPr lang="en-GB" b="1" dirty="0"/>
              <a:t>How did rationing work?</a:t>
            </a:r>
          </a:p>
          <a:p>
            <a:r>
              <a:rPr lang="en-GB" dirty="0"/>
              <a:t>Using the information gathered on National Registration Day, the government issued every one with an identity card and ration book.</a:t>
            </a:r>
          </a:p>
          <a:p>
            <a:r>
              <a:rPr lang="en-GB" b="1" dirty="0"/>
              <a:t>Register with local shops</a:t>
            </a:r>
            <a:r>
              <a:rPr lang="en-GB" dirty="0"/>
              <a:t/>
            </a:r>
            <a:br>
              <a:rPr lang="en-GB" dirty="0"/>
            </a:br>
            <a:r>
              <a:rPr lang="en-GB" dirty="0"/>
              <a:t>Each family or individual had to register with a local supplier from whom the ration would be bought. These details were stamped in the book and you could only buy your ration from that supplier.</a:t>
            </a:r>
          </a:p>
          <a:p>
            <a:r>
              <a:rPr lang="en-GB" b="1" dirty="0"/>
              <a:t>Coupons</a:t>
            </a:r>
            <a:r>
              <a:rPr lang="en-GB" dirty="0"/>
              <a:t/>
            </a:r>
            <a:br>
              <a:rPr lang="en-GB" dirty="0"/>
            </a:br>
            <a:r>
              <a:rPr lang="en-GB" dirty="0"/>
              <a:t>The books contained coupons that had to be handed to or signed by the shopkeeper every time rationed goods were bought. This meant that people could only buy the amount they were allowed.</a:t>
            </a:r>
          </a:p>
          <a:p>
            <a:endParaRPr lang="en-GB" dirty="0"/>
          </a:p>
        </p:txBody>
      </p:sp>
      <p:pic>
        <p:nvPicPr>
          <p:cNvPr id="4" name="Picture 3">
            <a:extLst>
              <a:ext uri="{FF2B5EF4-FFF2-40B4-BE49-F238E27FC236}">
                <a16:creationId xmlns:a16="http://schemas.microsoft.com/office/drawing/2014/main" id="{4F9C8034-17DD-0D46-8E15-FC974DE5DA20}"/>
              </a:ext>
            </a:extLst>
          </p:cNvPr>
          <p:cNvPicPr>
            <a:picLocks noChangeAspect="1"/>
          </p:cNvPicPr>
          <p:nvPr/>
        </p:nvPicPr>
        <p:blipFill>
          <a:blip r:embed="rId2"/>
          <a:stretch>
            <a:fillRect/>
          </a:stretch>
        </p:blipFill>
        <p:spPr>
          <a:xfrm>
            <a:off x="6480313" y="1439617"/>
            <a:ext cx="5034722" cy="3727939"/>
          </a:xfrm>
          <a:prstGeom prst="rect">
            <a:avLst/>
          </a:prstGeom>
        </p:spPr>
      </p:pic>
    </p:spTree>
    <p:extLst>
      <p:ext uri="{BB962C8B-B14F-4D97-AF65-F5344CB8AC3E}">
        <p14:creationId xmlns:p14="http://schemas.microsoft.com/office/powerpoint/2010/main" val="405109704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69</TotalTime>
  <Words>338</Words>
  <Application>Microsoft Office PowerPoint</Application>
  <PresentationFormat>Widescreen</PresentationFormat>
  <Paragraphs>15</Paragraphs>
  <Slides>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Arial</vt:lpstr>
      <vt:lpstr>Calibri</vt:lpstr>
      <vt:lpstr>Calibri Light</vt:lpstr>
      <vt:lpstr>Chalkboard</vt:lpstr>
      <vt:lpstr>Office Theme</vt:lpstr>
      <vt:lpstr>Rationing</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Rationing</dc:title>
  <dc:creator>Steele, Rachael</dc:creator>
  <cp:lastModifiedBy>S Devlin</cp:lastModifiedBy>
  <cp:revision>5</cp:revision>
  <dcterms:created xsi:type="dcterms:W3CDTF">2020-02-17T17:19:43Z</dcterms:created>
  <dcterms:modified xsi:type="dcterms:W3CDTF">2021-01-21T15:09:16Z</dcterms:modified>
</cp:coreProperties>
</file>