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Twinkl" pitchFamily="2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90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89034" y="1513946"/>
            <a:ext cx="4899315" cy="772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Nomadic is now the only White Star Line ship remaining in the world.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SS Nomadic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62"/>
          <a:stretch/>
        </p:blipFill>
        <p:spPr>
          <a:xfrm>
            <a:off x="755650" y="1513944"/>
            <a:ext cx="2556302" cy="247114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89820" y="2408928"/>
            <a:ext cx="48740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 Nomadic was built at Harland and Wolff's shipyard in Belfast in 1911</a:t>
            </a:r>
            <a:r>
              <a:rPr lang="en-GB" dirty="0"/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3489036" y="3178135"/>
            <a:ext cx="48993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When completed, the </a:t>
            </a:r>
            <a:r>
              <a:rPr lang="en-US" dirty="0"/>
              <a:t>Nomadic sailed to Cherbourg, a port in France to be used as a tender ship.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49" y="4224341"/>
            <a:ext cx="7632699" cy="7721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The ship carried passengers from the dockside in Cherbourg to the cruise ships that were too large to enter the </a:t>
            </a:r>
            <a:r>
              <a:rPr lang="en-US" dirty="0" err="1">
                <a:solidFill>
                  <a:schemeClr val="tx1"/>
                </a:solidFill>
              </a:rPr>
              <a:t>harbour</a:t>
            </a:r>
            <a:r>
              <a:rPr lang="en-US" dirty="0">
                <a:solidFill>
                  <a:schemeClr val="tx1"/>
                </a:solidFill>
              </a:rPr>
              <a:t> of the French port.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1"/>
          <a:stretch/>
        </p:blipFill>
        <p:spPr>
          <a:xfrm>
            <a:off x="755649" y="5235702"/>
            <a:ext cx="7632699" cy="101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Links to Titanic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49" y="1489978"/>
            <a:ext cx="7632699" cy="772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As well as being built alongside the Titanic, the SS Nomadic also has other links to the famous ship.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55649" y="2449585"/>
            <a:ext cx="4578858" cy="2024145"/>
            <a:chOff x="755649" y="2449585"/>
            <a:chExt cx="4578858" cy="2024145"/>
          </a:xfrm>
        </p:grpSpPr>
        <p:sp>
          <p:nvSpPr>
            <p:cNvPr id="10" name="Rectangle 9"/>
            <p:cNvSpPr/>
            <p:nvPr/>
          </p:nvSpPr>
          <p:spPr>
            <a:xfrm>
              <a:off x="3044952" y="3467969"/>
              <a:ext cx="2289555" cy="43604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           Nomadic</a:t>
              </a: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755649" y="2449585"/>
              <a:ext cx="3236486" cy="2024145"/>
              <a:chOff x="755649" y="2449585"/>
              <a:chExt cx="3236486" cy="2024145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755649" y="2449585"/>
                <a:ext cx="2289555" cy="1627465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21692" y="2792837"/>
                <a:ext cx="2770443" cy="1680893"/>
              </a:xfrm>
              <a:prstGeom prst="rect">
                <a:avLst/>
              </a:prstGeom>
            </p:spPr>
          </p:pic>
        </p:grpSp>
      </p:grpSp>
      <p:sp>
        <p:nvSpPr>
          <p:cNvPr id="6" name="Rectangle 5"/>
          <p:cNvSpPr/>
          <p:nvPr/>
        </p:nvSpPr>
        <p:spPr>
          <a:xfrm>
            <a:off x="3151544" y="2432807"/>
            <a:ext cx="52368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Nomadic was designed by Thomas Andrews, who also designed the Titanic.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458178" y="3249860"/>
            <a:ext cx="3930169" cy="2926308"/>
            <a:chOff x="4458178" y="3249860"/>
            <a:chExt cx="3930169" cy="2926308"/>
          </a:xfrm>
        </p:grpSpPr>
        <p:sp>
          <p:nvSpPr>
            <p:cNvPr id="11" name="Rectangle 10"/>
            <p:cNvSpPr/>
            <p:nvPr/>
          </p:nvSpPr>
          <p:spPr>
            <a:xfrm>
              <a:off x="6400800" y="3796705"/>
              <a:ext cx="1987547" cy="43604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       Titanic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4915949" y="4773335"/>
              <a:ext cx="3472398" cy="1402833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8178" y="3249860"/>
              <a:ext cx="3816991" cy="2755587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755649" y="455816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The Nomadic was used to ferry </a:t>
            </a:r>
            <a:br>
              <a:rPr lang="en-US" dirty="0"/>
            </a:br>
            <a:r>
              <a:rPr lang="en-US" dirty="0"/>
              <a:t>about 140 first and second-class passengers from the quayside at </a:t>
            </a:r>
            <a:br>
              <a:rPr lang="en-US" dirty="0"/>
            </a:br>
            <a:r>
              <a:rPr lang="en-US" dirty="0"/>
              <a:t>Cherbourg out to the Titanic.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3133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SS Nomadic Facts and Figures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49" y="1473201"/>
            <a:ext cx="7632699" cy="4951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Nomadic was one quarter the size of the Titanic.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48" y="2120047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 took 159 days to build the ship.</a:t>
            </a:r>
          </a:p>
          <a:p>
            <a:r>
              <a:rPr lang="en-GB" dirty="0"/>
              <a:t>It was more than 233 feet long and over 37 feet high.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2918116"/>
            <a:ext cx="7632699" cy="16031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ship had one funnel and two engines.</a:t>
            </a:r>
          </a:p>
          <a:p>
            <a:r>
              <a:rPr lang="en-GB" dirty="0">
                <a:solidFill>
                  <a:schemeClr val="tx1"/>
                </a:solidFill>
              </a:rPr>
              <a:t>It saw 57 years of service (tragically Titanic’s official service lasted for only thirteen days). </a:t>
            </a:r>
          </a:p>
          <a:p>
            <a:r>
              <a:rPr lang="en-GB" dirty="0">
                <a:solidFill>
                  <a:schemeClr val="tx1"/>
                </a:solidFill>
              </a:rPr>
              <a:t>The Nomadic weighed 1273 tonnes.</a:t>
            </a:r>
          </a:p>
          <a:p>
            <a:r>
              <a:rPr lang="en-GB" dirty="0">
                <a:solidFill>
                  <a:schemeClr val="tx1"/>
                </a:solidFill>
              </a:rPr>
              <a:t>Its top speed was 12 knots.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55648" y="3832674"/>
            <a:ext cx="7806712" cy="2199010"/>
            <a:chOff x="755648" y="3832674"/>
            <a:chExt cx="7806712" cy="219901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1"/>
            <a:stretch/>
          </p:blipFill>
          <p:spPr>
            <a:xfrm>
              <a:off x="755648" y="4521219"/>
              <a:ext cx="7627936" cy="138603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7957" y="3832674"/>
              <a:ext cx="3624403" cy="21990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2294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History of the Ship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49" y="1490159"/>
            <a:ext cx="4361635" cy="132610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SS Nomadic clocked up active service in both the First and Second World Wars, after being </a:t>
            </a:r>
            <a:r>
              <a:rPr lang="en-US" dirty="0">
                <a:solidFill>
                  <a:schemeClr val="tx1"/>
                </a:solidFill>
              </a:rPr>
              <a:t>requisitioned as a troop carrier.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5649" y="2895947"/>
            <a:ext cx="43616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When not being used during the wars, it continued its original role of carrying passengers to ships in Cherbourg, until the late 1960s.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243119" y="1490160"/>
            <a:ext cx="3145228" cy="4288904"/>
            <a:chOff x="6098792" y="3221371"/>
            <a:chExt cx="1977979" cy="2793131"/>
          </a:xfrm>
        </p:grpSpPr>
        <p:sp>
          <p:nvSpPr>
            <p:cNvPr id="6" name="Rectangle 5"/>
            <p:cNvSpPr/>
            <p:nvPr/>
          </p:nvSpPr>
          <p:spPr>
            <a:xfrm>
              <a:off x="6098792" y="3221371"/>
              <a:ext cx="1977979" cy="2793131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8792" y="3224485"/>
              <a:ext cx="1977979" cy="2790017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/>
        </p:nvSpPr>
        <p:spPr>
          <a:xfrm>
            <a:off x="755649" y="4175959"/>
            <a:ext cx="4361635" cy="16031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ship also had another life as a floating restaurant and party venue in Paris. It was moored near the Eiffel Tower for almost thirty years in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this capacity.</a:t>
            </a:r>
          </a:p>
        </p:txBody>
      </p:sp>
    </p:spTree>
    <p:extLst>
      <p:ext uri="{BB962C8B-B14F-4D97-AF65-F5344CB8AC3E}">
        <p14:creationId xmlns:p14="http://schemas.microsoft.com/office/powerpoint/2010/main" val="422699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Rescue Mission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49" y="1489977"/>
            <a:ext cx="7632699" cy="772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Nearly a century after being built in Belfast, the Nomadic was in a sorry state, rusting and missing many original features.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8" y="2407931"/>
            <a:ext cx="2977453" cy="210540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33769" y="2407931"/>
            <a:ext cx="455457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 Belfast Industrial Heritage society convinced the Northern Ireland Office of the importance of preserving the Nomadic.</a:t>
            </a:r>
          </a:p>
          <a:p>
            <a:endParaRPr lang="en-US" dirty="0"/>
          </a:p>
          <a:p>
            <a:r>
              <a:rPr lang="en-US" dirty="0"/>
              <a:t>The ship was acquired </a:t>
            </a:r>
            <a:r>
              <a:rPr lang="en-GB" dirty="0"/>
              <a:t>at an auction in France in 2006 by the Department for Social Development.</a:t>
            </a: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55649" y="4657589"/>
            <a:ext cx="7632699" cy="7721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The ship was then towed back to the docks that it had emerged from so many years before.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48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Life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49" y="1473201"/>
            <a:ext cx="7632699" cy="7721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ship was carefully and lovingly restored and is now permanently moored at Hamilton Dock close to the Titanic Belfast exhibition centre.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55647" y="2449585"/>
            <a:ext cx="7632700" cy="2411621"/>
            <a:chOff x="755647" y="2449585"/>
            <a:chExt cx="7632700" cy="2411621"/>
          </a:xfrm>
        </p:grpSpPr>
        <p:sp>
          <p:nvSpPr>
            <p:cNvPr id="4" name="Rectangle 3"/>
            <p:cNvSpPr/>
            <p:nvPr/>
          </p:nvSpPr>
          <p:spPr>
            <a:xfrm>
              <a:off x="755648" y="2449585"/>
              <a:ext cx="7632699" cy="2411621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1" r="1125"/>
            <a:stretch/>
          </p:blipFill>
          <p:spPr>
            <a:xfrm>
              <a:off x="755647" y="3624044"/>
              <a:ext cx="7632699" cy="1237162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1101" y="2667002"/>
              <a:ext cx="3350309" cy="2032711"/>
            </a:xfrm>
            <a:prstGeom prst="rect">
              <a:avLst/>
            </a:prstGeom>
          </p:spPr>
        </p:pic>
      </p:grpSp>
      <p:sp>
        <p:nvSpPr>
          <p:cNvPr id="10" name="Rectangle 9"/>
          <p:cNvSpPr/>
          <p:nvPr/>
        </p:nvSpPr>
        <p:spPr>
          <a:xfrm>
            <a:off x="755647" y="5065483"/>
            <a:ext cx="7632699" cy="10029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chemeClr val="tx1"/>
                </a:solidFill>
              </a:rPr>
              <a:t>Visitors can now experience and explore the Nomadic and learn about the history of the ship through audio visual presentations and tours. A key part of Belfast’s rich ship-building heritage has been saved for future generations.</a:t>
            </a:r>
          </a:p>
        </p:txBody>
      </p:sp>
    </p:spTree>
    <p:extLst>
      <p:ext uri="{BB962C8B-B14F-4D97-AF65-F5344CB8AC3E}">
        <p14:creationId xmlns:p14="http://schemas.microsoft.com/office/powerpoint/2010/main" val="388086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79</TotalTime>
  <Words>430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Calibri</vt:lpstr>
      <vt:lpstr>Arial</vt:lpstr>
      <vt:lpstr>Office Theme</vt:lpstr>
      <vt:lpstr>PowerPoint Presentation</vt:lpstr>
      <vt:lpstr>SS Nomadic</vt:lpstr>
      <vt:lpstr>Links to Titanic</vt:lpstr>
      <vt:lpstr>SS Nomadic Facts and Figures</vt:lpstr>
      <vt:lpstr>History of the Ship</vt:lpstr>
      <vt:lpstr>The Rescue Mission</vt:lpstr>
      <vt:lpstr>New Life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Fletcher</dc:creator>
  <cp:lastModifiedBy>Sarah Fletcher</cp:lastModifiedBy>
  <cp:revision>7</cp:revision>
  <dcterms:created xsi:type="dcterms:W3CDTF">2019-05-14T15:31:15Z</dcterms:created>
  <dcterms:modified xsi:type="dcterms:W3CDTF">2019-05-15T08:13:52Z</dcterms:modified>
</cp:coreProperties>
</file>