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449CD-3EBC-4E53-88BB-E0EC74BA77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6A15BC-E289-4AD4-94EC-69734377D9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ACBEE-817A-4A16-8AE7-7C9305953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E42C5-A042-49A0-BE43-F067C4B0A15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5A8FE1-C7D7-4FA2-8704-C14BD82A0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20B4C-F900-498A-BD9E-744E1E681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77B8-F214-4AA5-BC09-DA0C0D798B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20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25AAA-C754-4E7B-BDA4-CC65DE9E6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AE55D-BF77-4093-B496-E44854CF15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58FA6-F23F-4929-8594-F07A60787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E42C5-A042-49A0-BE43-F067C4B0A15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521889-5E10-47AF-9163-76C424EBF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A9B30-76A8-4AB8-A844-EAB22902C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77B8-F214-4AA5-BC09-DA0C0D798B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721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3B4D9-C1AF-4695-B4C8-8CD5217A4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E72D4C-D776-4023-BDAF-C9C30812A0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8279F-435D-4AAA-B95C-CC3C03D1C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E42C5-A042-49A0-BE43-F067C4B0A15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A4694-3B04-4535-BFAD-F00FD27FC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4A7902-89BA-49A8-B86C-98B771888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77B8-F214-4AA5-BC09-DA0C0D798B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060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F15B4-4F46-4A0A-A161-9AFEC2668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A7E6F-E6EC-4FBF-946D-5D20D9B50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5DB757-1CE8-4AC4-84FE-5E1407A978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08B5C4-C47F-4202-B0BC-F5502842E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E42C5-A042-49A0-BE43-F067C4B0A15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C81371-FB6E-477C-BC4B-360B26D4B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933E77-B268-4C5B-8845-A0D913238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77B8-F214-4AA5-BC09-DA0C0D798B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37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0DAE-5F3B-418D-8B46-E3EA32080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2619DD-86DF-483D-B8FD-55D770AE7A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DAE4D7-8098-49BC-BE04-C83E73D16E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4A2441-209B-429E-833C-9374928077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A14B10-BA96-4C87-B988-D1F9F1129E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D5307-54EB-4A90-9007-3729A1989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E42C5-A042-49A0-BE43-F067C4B0A15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308C75-02D0-4B10-9712-210CE9F8C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2E3E7A-309E-4F05-8D51-9E5C72F91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77B8-F214-4AA5-BC09-DA0C0D798B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436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A09DF-CBA5-4E59-949D-39836EC15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BF49BE-0443-486A-83F0-B91A95E42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E42C5-A042-49A0-BE43-F067C4B0A15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1878FD-E3E6-4955-B751-2CE13D371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93245B-5BD6-4FD6-92EF-1F6B30BCE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77B8-F214-4AA5-BC09-DA0C0D798B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30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5A558F-397E-456F-AE8D-0CE4F416C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E42C5-A042-49A0-BE43-F067C4B0A15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D669F5-5C08-4660-BED7-272589FA6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2F66A7-C222-4704-ABFC-87746B1E9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77B8-F214-4AA5-BC09-DA0C0D798B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51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2C631-6A03-489E-A720-14158E907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01D537-E155-4CBA-994D-BF1A6C76DF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F1A570-6037-49E8-A949-185AA3D3BD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26EDAF-851C-4E9A-9D7A-DA613E62F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E42C5-A042-49A0-BE43-F067C4B0A15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8213D7-2333-4F5C-9EF7-668CDB8BB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47E8E8-B1C0-4AA8-A587-0D4082C29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77B8-F214-4AA5-BC09-DA0C0D798B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133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11412-0032-41A4-948E-026C18D81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78A374-CC9B-4C68-8FC8-7C5E84EAE7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FB4336-321C-47B0-9DAC-8BEBB75064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738377-2188-4B2E-AC03-DCF3DB793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E42C5-A042-49A0-BE43-F067C4B0A15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BF586E-E865-477A-BAEE-545913CA3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9F5E75-F531-424B-9781-2E0D8211D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77B8-F214-4AA5-BC09-DA0C0D798B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201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C294A-11F6-46F6-9A03-7827BAAE9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C286B8-DB76-4F5C-BC76-987EFC224B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6EA9D7-4C50-4E36-84E5-CB0FB52C3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E42C5-A042-49A0-BE43-F067C4B0A15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F93B75-E237-4FFA-A891-9B41B71C1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4D9D42-14D1-4CEB-B560-CC7F6F9A7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77B8-F214-4AA5-BC09-DA0C0D798B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593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10F902-C6E4-43DC-9911-4DA9E0FDE0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EFE878-F8D7-421D-A612-83C07A6183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93D1B-E3FD-4C42-876C-543AF69F5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E42C5-A042-49A0-BE43-F067C4B0A15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D495FD-E48C-4637-924D-9F792FCD6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3FD52-B41C-4A97-8FEF-ED73C9235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77B8-F214-4AA5-BC09-DA0C0D798B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32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7F3D76-BC19-4BAD-906A-D4738BA37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4ED51-540D-49E2-83FE-E7AE927FE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43AE53-91FE-4AAA-BAFB-4C44BAF8D2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E42C5-A042-49A0-BE43-F067C4B0A15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DEA01E-A011-486D-BE8A-23BA36A960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2329A0-DCB9-434A-8616-933E1AE6F1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B77B8-F214-4AA5-BC09-DA0C0D798B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hyperlink" Target="http://www.publicdomainpictures.net/view-image.php?image=129104&amp;picture=blue-snowflake-7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://www.publicdomainpictures.net/view-image.php?image=129104&amp;picture=blue-snowflake-7" TargetMode="External"/><Relationship Id="rId5" Type="http://schemas.openxmlformats.org/officeDocument/2006/relationships/image" Target="../media/image1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hyperlink" Target="http://www.publicdomainpictures.net/view-image.php?image=129104&amp;picture=blue-snowflake-7" TargetMode="Externa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hyperlink" Target="http://www.publicdomainpictures.net/view-image.php?image=129104&amp;picture=blue-snowflake-7" TargetMode="External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hyperlink" Target="http://www.publicdomainpictures.net/view-image.php?image=129104&amp;picture=blue-snowflake-7" TargetMode="Externa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openxmlformats.org/officeDocument/2006/relationships/hyperlink" Target="http://www.publicdomainpictures.net/view-image.php?image=129104&amp;picture=blue-snowflake-7" TargetMode="External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8.png"/><Relationship Id="rId5" Type="http://schemas.openxmlformats.org/officeDocument/2006/relationships/hyperlink" Target="http://www.publicdomainpictures.net/view-image.php?image=129104&amp;picture=blue-snowflake-7" TargetMode="External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9.png"/><Relationship Id="rId5" Type="http://schemas.openxmlformats.org/officeDocument/2006/relationships/hyperlink" Target="http://www.publicdomainpictures.net/view-image.php?image=129104&amp;picture=blue-snowflake-7" TargetMode="External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0.png"/><Relationship Id="rId5" Type="http://schemas.openxmlformats.org/officeDocument/2006/relationships/hyperlink" Target="http://www.publicdomainpictures.net/view-image.php?image=129104&amp;picture=blue-snowflake-7" TargetMode="External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1.png"/><Relationship Id="rId5" Type="http://schemas.openxmlformats.org/officeDocument/2006/relationships/hyperlink" Target="http://www.publicdomainpictures.net/view-image.php?image=129104&amp;picture=blue-snowflake-7" TargetMode="External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2.png"/><Relationship Id="rId5" Type="http://schemas.openxmlformats.org/officeDocument/2006/relationships/hyperlink" Target="http://www.publicdomainpictures.net/view-image.php?image=129104&amp;picture=blue-snowflake-7" TargetMode="Externa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03F45-B528-4E88-8DC7-835CDFE0EA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353" y="568569"/>
            <a:ext cx="10855365" cy="4649271"/>
          </a:xfrm>
        </p:spPr>
        <p:txBody>
          <a:bodyPr>
            <a:noAutofit/>
          </a:bodyPr>
          <a:lstStyle/>
          <a:p>
            <a:r>
              <a:rPr lang="en-GB" sz="9600" b="1" dirty="0">
                <a:solidFill>
                  <a:srgbClr val="7030A0"/>
                </a:solidFill>
                <a:latin typeface="Comic Sans MS" panose="030F0702030302020204" pitchFamily="66" charset="0"/>
              </a:rPr>
              <a:t>Animals of the Antarctic</a:t>
            </a:r>
          </a:p>
        </p:txBody>
      </p:sp>
      <p:pic>
        <p:nvPicPr>
          <p:cNvPr id="5" name="Picture 4" descr="Shape, icon&#10;&#10;Description automatically generated">
            <a:extLst>
              <a:ext uri="{FF2B5EF4-FFF2-40B4-BE49-F238E27FC236}">
                <a16:creationId xmlns:a16="http://schemas.microsoft.com/office/drawing/2014/main" id="{0535855C-9064-4F6E-B2AE-A33A4F2CC5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57353" y="568569"/>
            <a:ext cx="1232095" cy="123209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5F35792-6B49-4B9D-9E47-92ABC620A8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6809" y="58806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4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5AF76C9-5284-4664-B7C2-32CECEB71B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632" y="2752971"/>
            <a:ext cx="3653195" cy="2743687"/>
          </a:xfrm>
          <a:prstGeom prst="rect">
            <a:avLst/>
          </a:prstGeom>
        </p:spPr>
      </p:pic>
      <p:pic>
        <p:nvPicPr>
          <p:cNvPr id="14" name="Picture 13" descr="Shape, icon&#10;&#10;Description automatically generated">
            <a:extLst>
              <a:ext uri="{FF2B5EF4-FFF2-40B4-BE49-F238E27FC236}">
                <a16:creationId xmlns:a16="http://schemas.microsoft.com/office/drawing/2014/main" id="{50828F5D-79C1-493C-A9EE-654EFFB71F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0780988" y="5496658"/>
            <a:ext cx="1232095" cy="12320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9D66CDC-6990-4819-989C-1A5629408034}"/>
              </a:ext>
            </a:extLst>
          </p:cNvPr>
          <p:cNvSpPr/>
          <p:nvPr/>
        </p:nvSpPr>
        <p:spPr>
          <a:xfrm>
            <a:off x="2560320" y="308540"/>
            <a:ext cx="70338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Weddell Seal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5A4CFF-6B51-4BA1-A272-39F4E1A59AC0}"/>
              </a:ext>
            </a:extLst>
          </p:cNvPr>
          <p:cNvSpPr txBox="1"/>
          <p:nvPr/>
        </p:nvSpPr>
        <p:spPr>
          <a:xfrm>
            <a:off x="4445390" y="2053882"/>
            <a:ext cx="669622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Weddell seals spend most of their day swimming under the ice looking for food. This also helps them to hide from any hungry Orcas !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AA7DC12-68DB-4BE5-A49F-4685DFDA2E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3632" y="6112705"/>
            <a:ext cx="59329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606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, icon&#10;&#10;Description automatically generated">
            <a:extLst>
              <a:ext uri="{FF2B5EF4-FFF2-40B4-BE49-F238E27FC236}">
                <a16:creationId xmlns:a16="http://schemas.microsoft.com/office/drawing/2014/main" id="{50828F5D-79C1-493C-A9EE-654EFFB71F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780988" y="5496658"/>
            <a:ext cx="1232095" cy="12320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9D66CDC-6990-4819-989C-1A5629408034}"/>
              </a:ext>
            </a:extLst>
          </p:cNvPr>
          <p:cNvSpPr/>
          <p:nvPr/>
        </p:nvSpPr>
        <p:spPr>
          <a:xfrm>
            <a:off x="2560320" y="308540"/>
            <a:ext cx="70338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Emperor Penguins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7030A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5A4CFF-6B51-4BA1-A272-39F4E1A59AC0}"/>
              </a:ext>
            </a:extLst>
          </p:cNvPr>
          <p:cNvSpPr txBox="1"/>
          <p:nvPr/>
        </p:nvSpPr>
        <p:spPr>
          <a:xfrm>
            <a:off x="4445390" y="2053882"/>
            <a:ext cx="669622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Emperor penguins are the largest and heaviest of all penguins. They are birds but they can’t fly. They are excellent swimmers.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CC7DE91-9C36-4A04-BD32-2537C64773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758" y="2692753"/>
            <a:ext cx="2857899" cy="3419952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D2C4ADF-DE02-4AC1-98D3-4840800CF4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52958" y="61191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82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, icon&#10;&#10;Description automatically generated">
            <a:extLst>
              <a:ext uri="{FF2B5EF4-FFF2-40B4-BE49-F238E27FC236}">
                <a16:creationId xmlns:a16="http://schemas.microsoft.com/office/drawing/2014/main" id="{50828F5D-79C1-493C-A9EE-654EFFB71F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780988" y="5496658"/>
            <a:ext cx="1232095" cy="12320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9D66CDC-6990-4819-989C-1A5629408034}"/>
              </a:ext>
            </a:extLst>
          </p:cNvPr>
          <p:cNvSpPr/>
          <p:nvPr/>
        </p:nvSpPr>
        <p:spPr>
          <a:xfrm>
            <a:off x="2560320" y="308540"/>
            <a:ext cx="70338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Wandering Albatross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5A4CFF-6B51-4BA1-A272-39F4E1A59AC0}"/>
              </a:ext>
            </a:extLst>
          </p:cNvPr>
          <p:cNvSpPr txBox="1"/>
          <p:nvPr/>
        </p:nvSpPr>
        <p:spPr>
          <a:xfrm>
            <a:off x="4445390" y="2053882"/>
            <a:ext cx="70338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The Wandering Albatross spends most of the day flying. Sometimes they eat so much they have to rest in the water 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A4CF27-692F-4D70-AC08-8C0A90E0A4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3270" y="2573943"/>
            <a:ext cx="2986613" cy="2518562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A9DD420-02E6-4357-8961-65D5F65FA9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5178" y="61297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29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, icon&#10;&#10;Description automatically generated">
            <a:extLst>
              <a:ext uri="{FF2B5EF4-FFF2-40B4-BE49-F238E27FC236}">
                <a16:creationId xmlns:a16="http://schemas.microsoft.com/office/drawing/2014/main" id="{50828F5D-79C1-493C-A9EE-654EFFB71F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780988" y="5496658"/>
            <a:ext cx="1232095" cy="12320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9D66CDC-6990-4819-989C-1A5629408034}"/>
              </a:ext>
            </a:extLst>
          </p:cNvPr>
          <p:cNvSpPr/>
          <p:nvPr/>
        </p:nvSpPr>
        <p:spPr>
          <a:xfrm>
            <a:off x="2560320" y="308540"/>
            <a:ext cx="70338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Gentoo Penguin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7030A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5A4CFF-6B51-4BA1-A272-39F4E1A59AC0}"/>
              </a:ext>
            </a:extLst>
          </p:cNvPr>
          <p:cNvSpPr txBox="1"/>
          <p:nvPr/>
        </p:nvSpPr>
        <p:spPr>
          <a:xfrm>
            <a:off x="3446584" y="2151727"/>
            <a:ext cx="70338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Gentoo penguins are easily recognised by the wide, white stripe on their heads.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8FECF13-19BA-4549-A1A2-203FFB7E06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2776" y="2429610"/>
            <a:ext cx="2038348" cy="3067048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316C219-7301-44C0-83AB-BD7E5AFE8B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13263" y="59071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413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, icon&#10;&#10;Description automatically generated">
            <a:extLst>
              <a:ext uri="{FF2B5EF4-FFF2-40B4-BE49-F238E27FC236}">
                <a16:creationId xmlns:a16="http://schemas.microsoft.com/office/drawing/2014/main" id="{50828F5D-79C1-493C-A9EE-654EFFB71F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780988" y="5496658"/>
            <a:ext cx="1232095" cy="12320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9D66CDC-6990-4819-989C-1A5629408034}"/>
              </a:ext>
            </a:extLst>
          </p:cNvPr>
          <p:cNvSpPr/>
          <p:nvPr/>
        </p:nvSpPr>
        <p:spPr>
          <a:xfrm>
            <a:off x="2560320" y="308540"/>
            <a:ext cx="70338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Snow Petrel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5A4CFF-6B51-4BA1-A272-39F4E1A59AC0}"/>
              </a:ext>
            </a:extLst>
          </p:cNvPr>
          <p:cNvSpPr txBox="1"/>
          <p:nvPr/>
        </p:nvSpPr>
        <p:spPr>
          <a:xfrm>
            <a:off x="3446584" y="2151727"/>
            <a:ext cx="70338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Snow Petrel are snowy white birds. They can fly at speeds up to 40km per hour 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BC27B6-0EC7-422E-934B-37C5C62610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597" y="2442664"/>
            <a:ext cx="1977092" cy="332074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F2102D8-E52B-4D31-BF31-CEF4FD570F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9493" y="60628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28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, icon&#10;&#10;Description automatically generated">
            <a:extLst>
              <a:ext uri="{FF2B5EF4-FFF2-40B4-BE49-F238E27FC236}">
                <a16:creationId xmlns:a16="http://schemas.microsoft.com/office/drawing/2014/main" id="{50828F5D-79C1-493C-A9EE-654EFFB71F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780988" y="5496658"/>
            <a:ext cx="1232095" cy="12320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9D66CDC-6990-4819-989C-1A5629408034}"/>
              </a:ext>
            </a:extLst>
          </p:cNvPr>
          <p:cNvSpPr/>
          <p:nvPr/>
        </p:nvSpPr>
        <p:spPr>
          <a:xfrm>
            <a:off x="2560320" y="308540"/>
            <a:ext cx="70338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Orca Whales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7030A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5A4CFF-6B51-4BA1-A272-39F4E1A59AC0}"/>
              </a:ext>
            </a:extLst>
          </p:cNvPr>
          <p:cNvSpPr txBox="1"/>
          <p:nvPr/>
        </p:nvSpPr>
        <p:spPr>
          <a:xfrm>
            <a:off x="3446584" y="2151727"/>
            <a:ext cx="70338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Orcas are sometimes called killer whales. They hunt everything including fish, seals, squid, penguins and even other whales 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1C1F55F-3681-41B8-9191-D35BB592A8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114" y="2183090"/>
            <a:ext cx="2410411" cy="320102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69962DB-0200-4D32-BF42-15ED0D8281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47114" y="60305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21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, icon&#10;&#10;Description automatically generated">
            <a:extLst>
              <a:ext uri="{FF2B5EF4-FFF2-40B4-BE49-F238E27FC236}">
                <a16:creationId xmlns:a16="http://schemas.microsoft.com/office/drawing/2014/main" id="{50828F5D-79C1-493C-A9EE-654EFFB71F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780988" y="5496658"/>
            <a:ext cx="1232095" cy="12320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9D66CDC-6990-4819-989C-1A5629408034}"/>
              </a:ext>
            </a:extLst>
          </p:cNvPr>
          <p:cNvSpPr/>
          <p:nvPr/>
        </p:nvSpPr>
        <p:spPr>
          <a:xfrm>
            <a:off x="2560320" y="308540"/>
            <a:ext cx="70338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Skua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5A4CFF-6B51-4BA1-A272-39F4E1A59AC0}"/>
              </a:ext>
            </a:extLst>
          </p:cNvPr>
          <p:cNvSpPr txBox="1"/>
          <p:nvPr/>
        </p:nvSpPr>
        <p:spPr>
          <a:xfrm>
            <a:off x="3995224" y="2335301"/>
            <a:ext cx="70338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The Skua is a bird. They are fierce hunters who will try to eat penguin eggs and chicks.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9762D6-155E-47B5-B73E-B9E8C1AEAE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475" y="2335301"/>
            <a:ext cx="2952595" cy="2194496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C3D9F9E-6065-4E1E-8D99-2E2732FFAB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1635" y="58079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429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, icon&#10;&#10;Description automatically generated">
            <a:extLst>
              <a:ext uri="{FF2B5EF4-FFF2-40B4-BE49-F238E27FC236}">
                <a16:creationId xmlns:a16="http://schemas.microsoft.com/office/drawing/2014/main" id="{50828F5D-79C1-493C-A9EE-654EFFB71F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780988" y="5496658"/>
            <a:ext cx="1232095" cy="12320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9D66CDC-6990-4819-989C-1A5629408034}"/>
              </a:ext>
            </a:extLst>
          </p:cNvPr>
          <p:cNvSpPr/>
          <p:nvPr/>
        </p:nvSpPr>
        <p:spPr>
          <a:xfrm>
            <a:off x="2560320" y="308540"/>
            <a:ext cx="70338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Krill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7030A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5A4CFF-6B51-4BA1-A272-39F4E1A59AC0}"/>
              </a:ext>
            </a:extLst>
          </p:cNvPr>
          <p:cNvSpPr txBox="1"/>
          <p:nvPr/>
        </p:nvSpPr>
        <p:spPr>
          <a:xfrm>
            <a:off x="3995224" y="2335301"/>
            <a:ext cx="70338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Krill are small, shrimp like sea animals. They are eaten by penguins, seals, whales and birds.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6D37B4-D451-4B62-9D92-A5A2454D9E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449" y="2459504"/>
            <a:ext cx="3433374" cy="1938992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59828A5-0C23-4EB1-98F3-44A2150D3A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77078" y="56261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851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, icon&#10;&#10;Description automatically generated">
            <a:extLst>
              <a:ext uri="{FF2B5EF4-FFF2-40B4-BE49-F238E27FC236}">
                <a16:creationId xmlns:a16="http://schemas.microsoft.com/office/drawing/2014/main" id="{50828F5D-79C1-493C-A9EE-654EFFB71F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780988" y="5496658"/>
            <a:ext cx="1232095" cy="12320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9D66CDC-6990-4819-989C-1A5629408034}"/>
              </a:ext>
            </a:extLst>
          </p:cNvPr>
          <p:cNvSpPr/>
          <p:nvPr/>
        </p:nvSpPr>
        <p:spPr>
          <a:xfrm>
            <a:off x="2560320" y="308540"/>
            <a:ext cx="70338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Elephant Seal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5A4CFF-6B51-4BA1-A272-39F4E1A59AC0}"/>
              </a:ext>
            </a:extLst>
          </p:cNvPr>
          <p:cNvSpPr txBox="1"/>
          <p:nvPr/>
        </p:nvSpPr>
        <p:spPr>
          <a:xfrm>
            <a:off x="3995224" y="2335301"/>
            <a:ext cx="70338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The Southern Elephant Seal is the largest of all seals. The male seal has a trunk like nose which is how the species get their name.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575DDC-29D8-486E-AAA9-2CB4E9502E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0475" y="2596520"/>
            <a:ext cx="2355094" cy="245440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E0E3AEB-058D-4F82-AA92-5C9BF628EF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55374" y="59734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521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, icon&#10;&#10;Description automatically generated">
            <a:extLst>
              <a:ext uri="{FF2B5EF4-FFF2-40B4-BE49-F238E27FC236}">
                <a16:creationId xmlns:a16="http://schemas.microsoft.com/office/drawing/2014/main" id="{50828F5D-79C1-493C-A9EE-654EFFB71F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780988" y="5496658"/>
            <a:ext cx="1232095" cy="12320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9D66CDC-6990-4819-989C-1A5629408034}"/>
              </a:ext>
            </a:extLst>
          </p:cNvPr>
          <p:cNvSpPr/>
          <p:nvPr/>
        </p:nvSpPr>
        <p:spPr>
          <a:xfrm>
            <a:off x="2560320" y="308540"/>
            <a:ext cx="70338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Adelie</a:t>
            </a:r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Penguins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7030A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5A4CFF-6B51-4BA1-A272-39F4E1A59AC0}"/>
              </a:ext>
            </a:extLst>
          </p:cNvPr>
          <p:cNvSpPr txBox="1"/>
          <p:nvPr/>
        </p:nvSpPr>
        <p:spPr>
          <a:xfrm>
            <a:off x="3995224" y="2335301"/>
            <a:ext cx="70338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>
                <a:latin typeface="Maiandra GD" panose="020E0502030308020204" pitchFamily="34" charset="0"/>
              </a:rPr>
              <a:t>Adelie</a:t>
            </a:r>
            <a:r>
              <a:rPr lang="en-GB" sz="4000" dirty="0">
                <a:latin typeface="Maiandra GD" panose="020E0502030308020204" pitchFamily="34" charset="0"/>
              </a:rPr>
              <a:t> penguins can dive 175m deep to hunt for food. They like to eat krill and squid.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38DED8B-5709-4206-8180-6957807CC3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1576" y="2538953"/>
            <a:ext cx="2435343" cy="259575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8675F73-8B0E-485D-9BAC-3714F8A6DB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6776" y="58321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15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239</Words>
  <Application>Microsoft Office PowerPoint</Application>
  <PresentationFormat>Widescreen</PresentationFormat>
  <Paragraphs>21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Maiandra GD</vt:lpstr>
      <vt:lpstr>Office Theme</vt:lpstr>
      <vt:lpstr>Animals of the Antarctic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Animals of the Antarctic</dc:title>
  <dc:creator>N McWilliams</dc:creator>
  <cp:lastModifiedBy>N McWilliams</cp:lastModifiedBy>
  <cp:revision>10</cp:revision>
  <dcterms:created xsi:type="dcterms:W3CDTF">2021-01-12T11:03:30Z</dcterms:created>
  <dcterms:modified xsi:type="dcterms:W3CDTF">2021-01-14T14:38:38Z</dcterms:modified>
</cp:coreProperties>
</file>