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69" r:id="rId4"/>
    <p:sldId id="268" r:id="rId5"/>
  </p:sldIdLst>
  <p:sldSz cx="9144000" cy="6858000" type="screen4x3"/>
  <p:notesSz cx="6858000" cy="9144000"/>
  <p:custShowLst>
    <p:custShow name="GameBoard" id="0">
      <p:sldLst>
        <p:sld r:id="rId4"/>
      </p:sldLst>
    </p:custShow>
    <p:custShow name="Peek" id="1">
      <p:sldLst>
        <p:sld r:id="rId5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81" autoAdjust="0"/>
    <p:restoredTop sz="98974" autoAdjust="0"/>
  </p:normalViewPr>
  <p:slideViewPr>
    <p:cSldViewPr>
      <p:cViewPr varScale="1">
        <p:scale>
          <a:sx n="86" d="100"/>
          <a:sy n="86" d="100"/>
        </p:scale>
        <p:origin x="-10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8349F-AC75-47F7-81D2-C5BA6EFDD16D}" type="datetimeFigureOut">
              <a:rPr lang="en-US" smtClean="0"/>
              <a:t>06/12/17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4FDB8-C612-4D0D-9482-ACEF987BD01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Relationship Id="rId3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76672"/>
            <a:ext cx="40321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normalizeH="1" dirty="0" smtClean="0">
                <a:latin typeface="Arial Black"/>
                <a:cs typeface="Arial Black"/>
              </a:rPr>
              <a:t>Number Chains</a:t>
            </a:r>
            <a:endParaRPr lang="en-GB" sz="3600" normalizeH="1" dirty="0">
              <a:latin typeface="Arial Black"/>
              <a:cs typeface="Arial Black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196752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This activity helps you learn the sequence of</a:t>
            </a:r>
            <a:endParaRPr lang="en-GB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2420888"/>
            <a:ext cx="7776864" cy="1943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en-GB" sz="4400" b="1" spc="-100" dirty="0" smtClean="0">
                <a:latin typeface="Arial"/>
                <a:cs typeface="Arial"/>
              </a:rPr>
              <a:t>2, 3, 5, 7, 11, 13, 17, 19, 23, 29, 31, 37, </a:t>
            </a:r>
            <a:r>
              <a:rPr lang="is-IS" sz="4400" b="1" spc="-100" dirty="0" smtClean="0">
                <a:latin typeface="Arial"/>
                <a:cs typeface="Arial"/>
              </a:rPr>
              <a:t>…</a:t>
            </a:r>
            <a:endParaRPr lang="en-GB" sz="4400" b="1" spc="-100" dirty="0">
              <a:latin typeface="Arial"/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70080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FF0000"/>
                </a:solidFill>
              </a:rPr>
              <a:t>Prime Numbers</a:t>
            </a:r>
            <a:endParaRPr lang="en-GB" sz="4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528" y="4623519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You not only need to be able to remember what the numbers are and their order</a:t>
            </a:r>
            <a:r>
              <a:rPr lang="is-IS" sz="2400" dirty="0" smtClean="0"/>
              <a:t>…</a:t>
            </a:r>
            <a:endParaRPr lang="en-GB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23528" y="5631631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You need to remember where each one is hidden!</a:t>
            </a:r>
            <a:endParaRPr lang="en-GB" sz="2400" b="1" dirty="0"/>
          </a:p>
        </p:txBody>
      </p:sp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058" y="5301208"/>
            <a:ext cx="1877430" cy="11694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7266" y="188640"/>
            <a:ext cx="1907222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6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76672"/>
            <a:ext cx="32517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normalizeH="1" dirty="0" smtClean="0">
                <a:latin typeface="Arial Black"/>
                <a:cs typeface="Arial Black"/>
              </a:rPr>
              <a:t>Instructions</a:t>
            </a:r>
            <a:endParaRPr lang="en-GB" sz="3600" normalizeH="1" dirty="0">
              <a:latin typeface="Arial Black"/>
              <a:cs typeface="Arial Blac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340768"/>
            <a:ext cx="84249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When you click ‘Play’ you will see a game board which contains the first sixteen </a:t>
            </a:r>
            <a:r>
              <a:rPr lang="en-GB" sz="2400" dirty="0" smtClean="0"/>
              <a:t>prime numbers </a:t>
            </a:r>
            <a:r>
              <a:rPr lang="en-GB" sz="2400" dirty="0" smtClean="0"/>
              <a:t>arranged in random order – but  they are covered up.</a:t>
            </a:r>
          </a:p>
          <a:p>
            <a:endParaRPr lang="en-GB" sz="1200" dirty="0" smtClean="0"/>
          </a:p>
          <a:p>
            <a:r>
              <a:rPr lang="en-GB" sz="2400" b="1" dirty="0" smtClean="0">
                <a:solidFill>
                  <a:srgbClr val="FF0000"/>
                </a:solidFill>
              </a:rPr>
              <a:t>You have to uncover the numbers in the correct order.</a:t>
            </a:r>
          </a:p>
          <a:p>
            <a:endParaRPr lang="en-GB" sz="1200" dirty="0" smtClean="0"/>
          </a:p>
          <a:p>
            <a:r>
              <a:rPr lang="en-GB" sz="2400" dirty="0" smtClean="0"/>
              <a:t>If you make a mistake, then you [RESET] the board and let the next person have a go.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5229200"/>
            <a:ext cx="6192688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Note that it is very difficult to complete this game, but repeated plays will help you familiarise yourself with what the numbers are.</a:t>
            </a:r>
            <a:endParaRPr lang="en-GB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3528" y="4077072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 winner is the player who manages to uncover the most (or all) numbers in the correct order.</a:t>
            </a:r>
            <a:endParaRPr lang="en-GB" sz="2400" b="1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395536" y="5085184"/>
            <a:ext cx="8496944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7266" y="188640"/>
            <a:ext cx="1907222" cy="1188000"/>
          </a:xfrm>
          <a:prstGeom prst="rect">
            <a:avLst/>
          </a:prstGeom>
        </p:spPr>
      </p:pic>
      <p:pic>
        <p:nvPicPr>
          <p:cNvPr id="11" name="Picture 10">
            <a:hlinkClick r:id="" action="ppaction://customshow?id=0&amp;return=tru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7266" y="5282651"/>
            <a:ext cx="1907222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45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876256" y="83671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6876256" y="515719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/>
          <p:cNvSpPr/>
          <p:nvPr/>
        </p:nvSpPr>
        <p:spPr>
          <a:xfrm>
            <a:off x="6876256" y="371703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2411760" y="371703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Rectangle 57"/>
          <p:cNvSpPr/>
          <p:nvPr/>
        </p:nvSpPr>
        <p:spPr>
          <a:xfrm>
            <a:off x="4644008" y="515719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/>
          <p:cNvSpPr/>
          <p:nvPr/>
        </p:nvSpPr>
        <p:spPr>
          <a:xfrm>
            <a:off x="4644008" y="371703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Rectangle 59"/>
          <p:cNvSpPr/>
          <p:nvPr/>
        </p:nvSpPr>
        <p:spPr>
          <a:xfrm>
            <a:off x="2411760" y="515719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179512" y="515719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Rectangle 61"/>
          <p:cNvSpPr/>
          <p:nvPr/>
        </p:nvSpPr>
        <p:spPr>
          <a:xfrm>
            <a:off x="179512" y="371703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6876256" y="227687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11760" y="83671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644008" y="227687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411760" y="227687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79512" y="227687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512" y="83671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644008" y="836712"/>
            <a:ext cx="2088223" cy="1296168"/>
          </a:xfrm>
          <a:prstGeom prst="rect">
            <a:avLst/>
          </a:prstGeom>
          <a:solidFill>
            <a:srgbClr val="A6A6A6">
              <a:alpha val="0"/>
            </a:srgbClr>
          </a:solidFill>
          <a:ln w="412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876256" y="83671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44008" y="83671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876256" y="227687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644008" y="227687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411760" y="227687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79512" y="227687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876256" y="371703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876256" y="515719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411760" y="371703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44008" y="515719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644008" y="371703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411760" y="515719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79512" y="515719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79512" y="371703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411760" y="83671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79512" y="836712"/>
            <a:ext cx="2088223" cy="1296168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hlinkClick r:id="" action="ppaction://customshow?id=0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5758" y="159602"/>
            <a:ext cx="1080000" cy="509578"/>
          </a:xfrm>
          <a:prstGeom prst="rect">
            <a:avLst/>
          </a:prstGeom>
        </p:spPr>
      </p:pic>
      <p:pic>
        <p:nvPicPr>
          <p:cNvPr id="8" name="Picture 7">
            <a:hlinkClick r:id="" action="ppaction://customshow?id=1&amp;return=tru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339" y="159602"/>
            <a:ext cx="1068179" cy="504000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1099" y="159602"/>
            <a:ext cx="1068177" cy="5039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6016" y="692696"/>
            <a:ext cx="3647609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403550"/>
      </p:ext>
    </p:extLst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8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4" fill="hold">
                      <p:stCondLst>
                        <p:cond delay="0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29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5" fill="hold">
                      <p:stCondLst>
                        <p:cond delay="0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05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6" fill="hold">
                      <p:stCondLst>
                        <p:cond delay="0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1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7" fill="hold">
                      <p:stCondLst>
                        <p:cond delay="0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>
                      <p:stCondLst>
                        <p:cond delay="0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4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0" fill="hold">
                      <p:stCondLst>
                        <p:cond delay="0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6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1" fill="hold">
                      <p:stCondLst>
                        <p:cond delay="0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56" grpId="0" animBg="1"/>
      <p:bldP spid="56" grpId="1" animBg="1"/>
      <p:bldP spid="55" grpId="0" animBg="1"/>
      <p:bldP spid="55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19" grpId="0" animBg="1"/>
      <p:bldP spid="19" grpId="1" animBg="1"/>
      <p:bldP spid="21" grpId="0" animBg="1"/>
      <p:bldP spid="21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2" grpId="0" animBg="1"/>
      <p:bldP spid="22" grpId="1" animBg="1"/>
      <p:bldP spid="29" grpId="0" animBg="1"/>
      <p:bldP spid="29" grpId="1" animBg="1"/>
      <p:bldP spid="29" grpId="2" animBg="1"/>
      <p:bldP spid="33" grpId="0" animBg="1"/>
      <p:bldP spid="33" grpId="1" animBg="1"/>
      <p:bldP spid="33" grpId="2" animBg="1"/>
      <p:bldP spid="30" grpId="0" animBg="1"/>
      <p:bldP spid="30" grpId="1" animBg="1"/>
      <p:bldP spid="30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7984833" y="212156"/>
            <a:ext cx="967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CLOSE</a:t>
            </a:r>
            <a:endParaRPr lang="en-GB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45" name="Picture 44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1099" y="159602"/>
            <a:ext cx="1068177" cy="503999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179512" y="83671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2411760" y="83671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4644008" y="83671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6876256" y="83671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179512" y="227687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2411760" y="227687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44008" y="227687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6876256" y="227687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79512" y="371703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411760" y="371703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644008" y="371703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6876256" y="371703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179512" y="515719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2411760" y="515719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4644008" y="515719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6876256" y="5157192"/>
            <a:ext cx="2088000" cy="1296000"/>
          </a:xfrm>
          <a:prstGeom prst="rect">
            <a:avLst/>
          </a:prstGeom>
          <a:noFill/>
          <a:ln w="41275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69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xmlns:p14="http://schemas.microsoft.com/office/powerpoint/2010/main" advClick="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number-chains-v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number-chains-v2.potx</Template>
  <TotalTime>1175</TotalTime>
  <Words>175</Words>
  <Application>Microsoft Macintosh PowerPoint</Application>
  <PresentationFormat>On-screen Show (4:3)</PresentationFormat>
  <Paragraphs>15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  <vt:variant>
        <vt:lpstr>Custom Shows</vt:lpstr>
      </vt:variant>
      <vt:variant>
        <vt:i4>2</vt:i4>
      </vt:variant>
    </vt:vector>
  </HeadingPairs>
  <TitlesOfParts>
    <vt:vector size="7" baseType="lpstr">
      <vt:lpstr>number-chains-v2</vt:lpstr>
      <vt:lpstr>PowerPoint Presentation</vt:lpstr>
      <vt:lpstr>PowerPoint Presentation</vt:lpstr>
      <vt:lpstr>PowerPoint Presentation</vt:lpstr>
      <vt:lpstr>PowerPoint Presentation</vt:lpstr>
      <vt:lpstr>GameBoard</vt:lpstr>
      <vt:lpstr>Peek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-</dc:creator>
  <cp:lastModifiedBy>Maths4Everyone</cp:lastModifiedBy>
  <cp:revision>77</cp:revision>
  <dcterms:created xsi:type="dcterms:W3CDTF">2016-08-17T00:53:47Z</dcterms:created>
  <dcterms:modified xsi:type="dcterms:W3CDTF">2017-12-06T12:35:54Z</dcterms:modified>
</cp:coreProperties>
</file>