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71"/>
  </p:notesMasterIdLst>
  <p:sldIdLst>
    <p:sldId id="256" r:id="rId2"/>
    <p:sldId id="257" r:id="rId3"/>
    <p:sldId id="258" r:id="rId4"/>
    <p:sldId id="373" r:id="rId5"/>
    <p:sldId id="259" r:id="rId6"/>
    <p:sldId id="260" r:id="rId7"/>
    <p:sldId id="531" r:id="rId8"/>
    <p:sldId id="261" r:id="rId9"/>
    <p:sldId id="532" r:id="rId10"/>
    <p:sldId id="394" r:id="rId11"/>
    <p:sldId id="505" r:id="rId12"/>
    <p:sldId id="262" r:id="rId13"/>
    <p:sldId id="263" r:id="rId14"/>
    <p:sldId id="533" r:id="rId15"/>
    <p:sldId id="370" r:id="rId16"/>
    <p:sldId id="534" r:id="rId17"/>
    <p:sldId id="264" r:id="rId18"/>
    <p:sldId id="584" r:id="rId19"/>
    <p:sldId id="536" r:id="rId20"/>
    <p:sldId id="379" r:id="rId21"/>
    <p:sldId id="537" r:id="rId22"/>
    <p:sldId id="371" r:id="rId23"/>
    <p:sldId id="538" r:id="rId24"/>
    <p:sldId id="539" r:id="rId25"/>
    <p:sldId id="535" r:id="rId26"/>
    <p:sldId id="507" r:id="rId27"/>
    <p:sldId id="387" r:id="rId28"/>
    <p:sldId id="540" r:id="rId29"/>
    <p:sldId id="570" r:id="rId30"/>
    <p:sldId id="571" r:id="rId31"/>
    <p:sldId id="590" r:id="rId32"/>
    <p:sldId id="572" r:id="rId33"/>
    <p:sldId id="573" r:id="rId34"/>
    <p:sldId id="574" r:id="rId35"/>
    <p:sldId id="585" r:id="rId36"/>
    <p:sldId id="576" r:id="rId37"/>
    <p:sldId id="575" r:id="rId38"/>
    <p:sldId id="577" r:id="rId39"/>
    <p:sldId id="578" r:id="rId40"/>
    <p:sldId id="559" r:id="rId41"/>
    <p:sldId id="273" r:id="rId42"/>
    <p:sldId id="395" r:id="rId43"/>
    <p:sldId id="396" r:id="rId44"/>
    <p:sldId id="397" r:id="rId45"/>
    <p:sldId id="398" r:id="rId46"/>
    <p:sldId id="508" r:id="rId47"/>
    <p:sldId id="458" r:id="rId48"/>
    <p:sldId id="461" r:id="rId49"/>
    <p:sldId id="460" r:id="rId50"/>
    <p:sldId id="561" r:id="rId51"/>
    <p:sldId id="455" r:id="rId52"/>
    <p:sldId id="464" r:id="rId53"/>
    <p:sldId id="454" r:id="rId54"/>
    <p:sldId id="546" r:id="rId55"/>
    <p:sldId id="463" r:id="rId56"/>
    <p:sldId id="286" r:id="rId57"/>
    <p:sldId id="288" r:id="rId58"/>
    <p:sldId id="289" r:id="rId59"/>
    <p:sldId id="579" r:id="rId60"/>
    <p:sldId id="580" r:id="rId61"/>
    <p:sldId id="581" r:id="rId62"/>
    <p:sldId id="582" r:id="rId63"/>
    <p:sldId id="583" r:id="rId64"/>
    <p:sldId id="471" r:id="rId65"/>
    <p:sldId id="586" r:id="rId66"/>
    <p:sldId id="587" r:id="rId67"/>
    <p:sldId id="589" r:id="rId68"/>
    <p:sldId id="588" r:id="rId69"/>
    <p:sldId id="591" r:id="rId70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79" d="100"/>
          <a:sy n="79" d="100"/>
        </p:scale>
        <p:origin x="1541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B61D9-8F46-400E-B8B6-9E36D6144D46}" type="datetimeFigureOut">
              <a:rPr lang="en-GB" smtClean="0"/>
              <a:pPr/>
              <a:t>19/03/2022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B95BD-0E48-4F18-9E85-D0020F7B26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383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4B95BD-0E48-4F18-9E85-D0020F7B2632}" type="slidenum">
              <a:rPr lang="en-GB" smtClean="0"/>
              <a:pPr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40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4B95BD-0E48-4F18-9E85-D0020F7B2632}" type="slidenum">
              <a:rPr lang="en-GB" smtClean="0"/>
              <a:pPr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069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4B95BD-0E48-4F18-9E85-D0020F7B2632}" type="slidenum">
              <a:rPr lang="en-GB" smtClean="0"/>
              <a:pPr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44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81B37-C91E-4466-9ED6-143C3C70BB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F20B9-2713-4F94-9EDE-49B41C86AB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57FFE-A3CA-4C0A-B83F-6BE748C4F7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EAD68-33F5-4B81-9B84-3DFED0FFE4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336A3-E9ED-43F5-9D2A-18C67DF59C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7B961-2F58-44E4-A49C-9C533620904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37D51-74A9-4296-B2D8-995E18DDEC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E7401-6EE0-4AC5-88A2-9F09E8E68C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14636-8CB2-4F14-8482-087E529DEE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AEF42-EC10-4F4E-B09D-803DD20190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C2F12-27E2-48B2-88D9-1F4C740D19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48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0A66C-3DEF-4DFB-8156-7127C99C63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17B1EAD6-EEAC-43A3-8981-20483B0B68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08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</p:sldLayoutIdLst>
  <p:transition advClick="0"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63748"/>
            <a:ext cx="8229600" cy="18002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rgbClr val="FFFF00"/>
                </a:solidFill>
              </a:rPr>
              <a:t>P7 visit to Greenhill YMCA</a:t>
            </a:r>
            <a:br>
              <a:rPr lang="en-GB" dirty="0">
                <a:solidFill>
                  <a:srgbClr val="FFFF00"/>
                </a:solidFill>
              </a:rPr>
            </a:br>
            <a:r>
              <a:rPr lang="en-GB" dirty="0">
                <a:solidFill>
                  <a:srgbClr val="FFFF00"/>
                </a:solidFill>
              </a:rPr>
              <a:t>14</a:t>
            </a:r>
            <a:r>
              <a:rPr lang="en-GB" baseline="30000" dirty="0">
                <a:solidFill>
                  <a:srgbClr val="FFFF00"/>
                </a:solidFill>
              </a:rPr>
              <a:t>th</a:t>
            </a:r>
            <a:r>
              <a:rPr lang="en-GB" dirty="0">
                <a:solidFill>
                  <a:srgbClr val="FFFF00"/>
                </a:solidFill>
              </a:rPr>
              <a:t> – 16</a:t>
            </a:r>
            <a:r>
              <a:rPr lang="en-GB" baseline="30000" dirty="0">
                <a:solidFill>
                  <a:srgbClr val="FFFF00"/>
                </a:solidFill>
              </a:rPr>
              <a:t>th</a:t>
            </a:r>
            <a:r>
              <a:rPr lang="en-GB" dirty="0">
                <a:solidFill>
                  <a:srgbClr val="FFFF00"/>
                </a:solidFill>
              </a:rPr>
              <a:t> March 2022</a:t>
            </a:r>
          </a:p>
        </p:txBody>
      </p:sp>
      <p:pic>
        <p:nvPicPr>
          <p:cNvPr id="3075" name="Picture 7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3" t="-10377"/>
          <a:stretch/>
        </p:blipFill>
        <p:spPr bwMode="auto">
          <a:xfrm>
            <a:off x="611560" y="1412776"/>
            <a:ext cx="7942972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Laser tag!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576" y="1124744"/>
            <a:ext cx="7560840" cy="5670630"/>
          </a:xfrm>
          <a:noFill/>
        </p:spPr>
      </p:pic>
    </p:spTree>
  </p:cSld>
  <p:clrMapOvr>
    <a:masterClrMapping/>
  </p:clrMapOvr>
  <p:transition advClick="0"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536" y="404664"/>
            <a:ext cx="8424936" cy="6318702"/>
          </a:xfrm>
          <a:noFill/>
        </p:spPr>
      </p:pic>
    </p:spTree>
  </p:cSld>
  <p:clrMapOvr>
    <a:masterClrMapping/>
  </p:clrMapOvr>
  <p:transition advClick="0" advTm="4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242" y="333198"/>
            <a:ext cx="8351482" cy="6263612"/>
          </a:xfrm>
          <a:noFill/>
        </p:spPr>
      </p:pic>
    </p:spTree>
  </p:cSld>
  <p:clrMapOvr>
    <a:masterClrMapping/>
  </p:clrMapOvr>
  <p:transition advClick="0" advTm="4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346136" y="1045376"/>
            <a:ext cx="5701765" cy="4276323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4357310" y="2086476"/>
            <a:ext cx="5181910" cy="3886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6945" y="262076"/>
            <a:ext cx="8491696" cy="6368772"/>
          </a:xfrm>
          <a:noFill/>
        </p:spPr>
      </p:pic>
    </p:spTree>
  </p:cSld>
  <p:clrMapOvr>
    <a:masterClrMapping/>
  </p:clrMapOvr>
  <p:transition advClick="0" advTm="4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812379" y="1266698"/>
            <a:ext cx="6053875" cy="4041774"/>
          </a:xfrm>
          <a:solidFill>
            <a:schemeClr val="accent2"/>
          </a:solidFill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94287" y="1412776"/>
            <a:ext cx="4356041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7330615"/>
      </p:ext>
    </p:extLst>
  </p:cSld>
  <p:clrMapOvr>
    <a:masterClrMapping/>
  </p:clrMapOvr>
  <p:transition advClick="0" advTm="4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556" y="477093"/>
            <a:ext cx="8564887" cy="5903813"/>
          </a:xfrm>
          <a:noFill/>
        </p:spPr>
      </p:pic>
    </p:spTree>
  </p:cSld>
  <p:clrMapOvr>
    <a:masterClrMapping/>
  </p:clrMapOvr>
  <p:transition advClick="0" advTm="4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204"/>
          <a:stretch/>
        </p:blipFill>
        <p:spPr>
          <a:xfrm>
            <a:off x="279854" y="404664"/>
            <a:ext cx="4220138" cy="5898597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44349" y="1124744"/>
            <a:ext cx="4182863" cy="5416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71249790"/>
      </p:ext>
    </p:extLst>
  </p:cSld>
  <p:clrMapOvr>
    <a:masterClrMapping/>
  </p:clrMapOvr>
  <p:transition advClick="0" advTm="4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7544" y="236943"/>
            <a:ext cx="8208912" cy="6384114"/>
          </a:xfrm>
          <a:noFill/>
        </p:spPr>
      </p:pic>
    </p:spTree>
  </p:cSld>
  <p:clrMapOvr>
    <a:masterClrMapping/>
  </p:clrMapOvr>
  <p:transition advClick="0" advTm="4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923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Climbing wall and zip line!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584" y="1083106"/>
            <a:ext cx="7724960" cy="5298221"/>
          </a:xfrm>
          <a:noFill/>
        </p:spPr>
      </p:pic>
    </p:spTree>
    <p:extLst>
      <p:ext uri="{BB962C8B-B14F-4D97-AF65-F5344CB8AC3E}">
        <p14:creationId xmlns:p14="http://schemas.microsoft.com/office/powerpoint/2010/main" val="2693262958"/>
      </p:ext>
    </p:extLst>
  </p:cSld>
  <p:clrMapOvr>
    <a:masterClrMapping/>
  </p:clrMapOvr>
  <p:transition advClick="0" advTm="4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41316" y="1025491"/>
            <a:ext cx="5542681" cy="4157010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863920" y="1706446"/>
            <a:ext cx="566463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31" y="412485"/>
            <a:ext cx="8495138" cy="6067955"/>
          </a:xfrm>
          <a:noFill/>
        </p:spPr>
      </p:pic>
    </p:spTree>
  </p:cSld>
  <p:clrMapOvr>
    <a:masterClrMapping/>
  </p:clrMapOvr>
  <p:transition advClick="0" advTm="4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68521" y="1026206"/>
            <a:ext cx="5540773" cy="4155579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4033559" y="1611679"/>
            <a:ext cx="5612122" cy="42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55152955"/>
      </p:ext>
    </p:extLst>
  </p:cSld>
  <p:clrMapOvr>
    <a:masterClrMapping/>
  </p:clrMapOvr>
  <p:transition advClick="0" advTm="4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</p:cSld>
  <p:clrMapOvr>
    <a:masterClrMapping/>
  </p:clrMapOvr>
  <p:transition advClick="0" advTm="4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751" y="260648"/>
            <a:ext cx="4310764" cy="5184576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51566" y="1124744"/>
            <a:ext cx="4310159" cy="5401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5301527"/>
      </p:ext>
    </p:extLst>
  </p:cSld>
  <p:clrMapOvr>
    <a:masterClrMapping/>
  </p:clrMapOvr>
  <p:transition advClick="0" advTm="4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714" y="190751"/>
            <a:ext cx="8567596" cy="6425697"/>
          </a:xfrm>
          <a:noFill/>
        </p:spPr>
      </p:pic>
    </p:spTree>
  </p:cSld>
  <p:clrMapOvr>
    <a:masterClrMapping/>
  </p:clrMapOvr>
  <p:transition advClick="0" advTm="4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714" y="190751"/>
            <a:ext cx="8567596" cy="6425697"/>
          </a:xfrm>
          <a:noFill/>
        </p:spPr>
      </p:pic>
    </p:spTree>
    <p:extLst>
      <p:ext uri="{BB962C8B-B14F-4D97-AF65-F5344CB8AC3E}">
        <p14:creationId xmlns:p14="http://schemas.microsoft.com/office/powerpoint/2010/main" val="3449864829"/>
      </p:ext>
    </p:extLst>
  </p:cSld>
  <p:clrMapOvr>
    <a:masterClrMapping/>
  </p:clrMapOvr>
  <p:transition advClick="0" advTm="4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28" y="426451"/>
            <a:ext cx="3069322" cy="4730742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63888" y="2060848"/>
            <a:ext cx="5400600" cy="405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66658697"/>
      </p:ext>
    </p:extLst>
  </p:cSld>
  <p:clrMapOvr>
    <a:masterClrMapping/>
  </p:clrMapOvr>
  <p:transition advClick="0" advTm="4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761" y="476625"/>
            <a:ext cx="8063500" cy="6047625"/>
          </a:xfrm>
          <a:noFill/>
        </p:spPr>
      </p:pic>
    </p:spTree>
  </p:cSld>
  <p:clrMapOvr>
    <a:masterClrMapping/>
  </p:clrMapOvr>
  <p:transition advClick="0" advTm="4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761" y="476625"/>
            <a:ext cx="8063500" cy="6047625"/>
          </a:xfrm>
          <a:noFill/>
        </p:spPr>
      </p:pic>
    </p:spTree>
    <p:extLst>
      <p:ext uri="{BB962C8B-B14F-4D97-AF65-F5344CB8AC3E}">
        <p14:creationId xmlns:p14="http://schemas.microsoft.com/office/powerpoint/2010/main" val="870408387"/>
      </p:ext>
    </p:extLst>
  </p:cSld>
  <p:clrMapOvr>
    <a:masterClrMapping/>
  </p:clrMapOvr>
  <p:transition advClick="0" advTm="4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</p:cSld>
  <p:clrMapOvr>
    <a:masterClrMapping/>
  </p:clrMapOvr>
  <p:transition advClick="0" advTm="4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908334374"/>
      </p:ext>
    </p:extLst>
  </p:cSld>
  <p:clrMapOvr>
    <a:masterClrMapping/>
  </p:clrMapOvr>
  <p:transition advClick="0" advTm="4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3025758048"/>
      </p:ext>
    </p:extLst>
  </p:cSld>
  <p:clrMapOvr>
    <a:masterClrMapping/>
  </p:clrMapOvr>
  <p:transition advClick="0" advTm="4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649458" y="1017609"/>
            <a:ext cx="5906411" cy="4248472"/>
          </a:xfrm>
          <a:noFill/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7893754B-7A43-4CB7-8769-A97B56D23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868289" y="1594723"/>
            <a:ext cx="5906414" cy="4248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83003450"/>
      </p:ext>
    </p:extLst>
  </p:cSld>
  <p:clrMapOvr>
    <a:masterClrMapping/>
  </p:clrMapOvr>
  <p:transition advClick="0" advTm="4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923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Archery!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1763688" y="1754814"/>
            <a:ext cx="5616624" cy="4212468"/>
          </a:xfrm>
          <a:noFill/>
        </p:spPr>
      </p:pic>
    </p:spTree>
    <p:extLst>
      <p:ext uri="{BB962C8B-B14F-4D97-AF65-F5344CB8AC3E}">
        <p14:creationId xmlns:p14="http://schemas.microsoft.com/office/powerpoint/2010/main" val="4039810641"/>
      </p:ext>
    </p:extLst>
  </p:cSld>
  <p:clrMapOvr>
    <a:masterClrMapping/>
  </p:clrMapOvr>
  <p:transition advClick="0" advTm="4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</p:cSld>
  <p:clrMapOvr>
    <a:masterClrMapping/>
  </p:clrMapOvr>
  <p:transition advClick="0" advTm="4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2641113968"/>
      </p:ext>
    </p:extLst>
  </p:cSld>
  <p:clrMapOvr>
    <a:masterClrMapping/>
  </p:clrMapOvr>
  <p:transition advClick="0" advTm="4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4011115117"/>
      </p:ext>
    </p:extLst>
  </p:cSld>
  <p:clrMapOvr>
    <a:masterClrMapping/>
  </p:clrMapOvr>
  <p:transition advClick="0" advTm="4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2588069005"/>
      </p:ext>
    </p:extLst>
  </p:cSld>
  <p:clrMapOvr>
    <a:masterClrMapping/>
  </p:clrMapOvr>
  <p:transition advClick="0" advTm="4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114405264"/>
      </p:ext>
    </p:extLst>
  </p:cSld>
  <p:clrMapOvr>
    <a:masterClrMapping/>
  </p:clrMapOvr>
  <p:transition advClick="0" advTm="4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905862532"/>
      </p:ext>
    </p:extLst>
  </p:cSld>
  <p:clrMapOvr>
    <a:masterClrMapping/>
  </p:clrMapOvr>
  <p:transition advClick="0" advTm="4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3501751943"/>
      </p:ext>
    </p:extLst>
  </p:cSld>
  <p:clrMapOvr>
    <a:masterClrMapping/>
  </p:clrMapOvr>
  <p:transition advClick="0" advTm="4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3734194464"/>
      </p:ext>
    </p:extLst>
  </p:cSld>
  <p:clrMapOvr>
    <a:masterClrMapping/>
  </p:clrMapOvr>
  <p:transition advClick="0" advTm="4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494489360"/>
      </p:ext>
    </p:extLst>
  </p:cSld>
  <p:clrMapOvr>
    <a:masterClrMapping/>
  </p:clrMapOvr>
  <p:transition advClick="0" advTm="4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3164849295"/>
      </p:ext>
    </p:extLst>
  </p:cSld>
  <p:clrMapOvr>
    <a:masterClrMapping/>
  </p:clrMapOvr>
  <p:transition advClick="0" advTm="4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2250568585"/>
      </p:ext>
    </p:extLst>
  </p:cSld>
  <p:clrMapOvr>
    <a:masterClrMapping/>
  </p:clrMapOvr>
  <p:transition advClick="0" advTm="4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868" y="657622"/>
            <a:ext cx="8568264" cy="5542756"/>
          </a:xfrm>
          <a:noFill/>
        </p:spPr>
      </p:pic>
    </p:spTree>
    <p:extLst>
      <p:ext uri="{BB962C8B-B14F-4D97-AF65-F5344CB8AC3E}">
        <p14:creationId xmlns:p14="http://schemas.microsoft.com/office/powerpoint/2010/main" val="2255300560"/>
      </p:ext>
    </p:extLst>
  </p:cSld>
  <p:clrMapOvr>
    <a:masterClrMapping/>
  </p:clrMapOvr>
  <p:transition advClick="0" advTm="4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2613132283"/>
      </p:ext>
    </p:extLst>
  </p:cSld>
  <p:clrMapOvr>
    <a:masterClrMapping/>
  </p:clrMapOvr>
  <p:transition advClick="0" advTm="4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Blind trail!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573" y="980728"/>
            <a:ext cx="7680852" cy="5760639"/>
          </a:xfrm>
          <a:noFill/>
        </p:spPr>
      </p:pic>
    </p:spTree>
    <p:extLst>
      <p:ext uri="{BB962C8B-B14F-4D97-AF65-F5344CB8AC3E}">
        <p14:creationId xmlns:p14="http://schemas.microsoft.com/office/powerpoint/2010/main" val="306131542"/>
      </p:ext>
    </p:extLst>
  </p:cSld>
  <p:clrMapOvr>
    <a:masterClrMapping/>
  </p:clrMapOvr>
  <p:transition advClick="0" advTm="4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Mountain walk!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08553" y="2114187"/>
            <a:ext cx="5760639" cy="3480386"/>
          </a:xfrm>
          <a:noFill/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F681E4E4-9870-44F4-B181-D9434B0E3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4066288" y="2116920"/>
            <a:ext cx="5760639" cy="3480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37578072"/>
      </p:ext>
    </p:extLst>
  </p:cSld>
  <p:clrMapOvr>
    <a:masterClrMapping/>
  </p:clrMapOvr>
  <p:transition advClick="0" advTm="4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866" y="296945"/>
            <a:ext cx="8686267" cy="6264109"/>
          </a:xfrm>
          <a:noFill/>
        </p:spPr>
      </p:pic>
    </p:spTree>
  </p:cSld>
  <p:clrMapOvr>
    <a:masterClrMapping/>
  </p:clrMapOvr>
  <p:transition advClick="0" advTm="4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1540" y="178961"/>
            <a:ext cx="8280920" cy="6500077"/>
          </a:xfrm>
          <a:noFill/>
        </p:spPr>
      </p:pic>
    </p:spTree>
  </p:cSld>
  <p:clrMapOvr>
    <a:masterClrMapping/>
  </p:clrMapOvr>
  <p:transition advClick="0" advTm="4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Team ropes challenge!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9591" y="1106742"/>
            <a:ext cx="7512832" cy="5634624"/>
          </a:xfrm>
          <a:noFill/>
        </p:spPr>
      </p:pic>
    </p:spTree>
    <p:extLst>
      <p:ext uri="{BB962C8B-B14F-4D97-AF65-F5344CB8AC3E}">
        <p14:creationId xmlns:p14="http://schemas.microsoft.com/office/powerpoint/2010/main" val="3857073015"/>
      </p:ext>
    </p:extLst>
  </p:cSld>
  <p:clrMapOvr>
    <a:masterClrMapping/>
  </p:clrMapOvr>
  <p:transition advClick="0" advTm="4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40" y="189630"/>
            <a:ext cx="8638320" cy="6478740"/>
          </a:xfrm>
          <a:noFill/>
        </p:spPr>
      </p:pic>
    </p:spTree>
  </p:cSld>
  <p:clrMapOvr>
    <a:masterClrMapping/>
  </p:clrMapOvr>
  <p:transition advClick="0" advTm="4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873" y="404664"/>
            <a:ext cx="8628253" cy="6048672"/>
          </a:xfrm>
          <a:noFill/>
        </p:spPr>
      </p:pic>
    </p:spTree>
  </p:cSld>
  <p:clrMapOvr>
    <a:masterClrMapping/>
  </p:clrMapOvr>
  <p:transition advClick="0" advTm="40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022" y="189766"/>
            <a:ext cx="8637954" cy="6478466"/>
          </a:xfrm>
          <a:noFill/>
        </p:spPr>
      </p:pic>
    </p:spTree>
    <p:extLst>
      <p:ext uri="{BB962C8B-B14F-4D97-AF65-F5344CB8AC3E}">
        <p14:creationId xmlns:p14="http://schemas.microsoft.com/office/powerpoint/2010/main" val="3046782472"/>
      </p:ext>
    </p:extLst>
  </p:cSld>
  <p:clrMapOvr>
    <a:masterClrMapping/>
  </p:clrMapOvr>
  <p:transition advClick="0" advTm="4000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682" y="405959"/>
            <a:ext cx="8742635" cy="6046081"/>
          </a:xfrm>
          <a:noFill/>
        </p:spPr>
      </p:pic>
    </p:spTree>
  </p:cSld>
  <p:clrMapOvr>
    <a:masterClrMapping/>
  </p:clrMapOvr>
  <p:transition advClick="0" advTm="4000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Time to eat!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00383" y="1124744"/>
            <a:ext cx="7343232" cy="550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065" y="265552"/>
            <a:ext cx="8531872" cy="6398904"/>
          </a:xfrm>
          <a:noFill/>
        </p:spPr>
      </p:pic>
    </p:spTree>
  </p:cSld>
  <p:clrMapOvr>
    <a:masterClrMapping/>
  </p:clrMapOvr>
  <p:transition advClick="0" advTm="400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</p:cSld>
  <p:clrMapOvr>
    <a:masterClrMapping/>
  </p:clrMapOvr>
  <p:transition advClick="0" advTm="4000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468817018"/>
      </p:ext>
    </p:extLst>
  </p:cSld>
  <p:clrMapOvr>
    <a:masterClrMapping/>
  </p:clrMapOvr>
  <p:transition advClick="0" advTm="4000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64811670"/>
      </p:ext>
    </p:extLst>
  </p:cSld>
  <p:clrMapOvr>
    <a:masterClrMapping/>
  </p:clrMapOvr>
  <p:transition advClick="0" advTm="4000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208403397"/>
      </p:ext>
    </p:extLst>
  </p:cSld>
  <p:clrMapOvr>
    <a:masterClrMapping/>
  </p:clrMapOvr>
  <p:transition advClick="0" advTm="4000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451495740"/>
      </p:ext>
    </p:extLst>
  </p:cSld>
  <p:clrMapOvr>
    <a:masterClrMapping/>
  </p:clrMapOvr>
  <p:transition advClick="0" advTm="4000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1352885314"/>
      </p:ext>
    </p:extLst>
  </p:cSld>
  <p:clrMapOvr>
    <a:masterClrMapping/>
  </p:clrMapOvr>
  <p:transition advClick="0" advTm="4000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53"/>
          <a:stretch/>
        </p:blipFill>
        <p:spPr>
          <a:xfrm>
            <a:off x="246118" y="767617"/>
            <a:ext cx="8651764" cy="5322765"/>
          </a:xfrm>
          <a:noFill/>
        </p:spPr>
      </p:pic>
    </p:spTree>
  </p:cSld>
  <p:clrMapOvr>
    <a:masterClrMapping/>
  </p:clrMapOvr>
  <p:transition advClick="0" advTm="4000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Around the grounds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20" y="1268760"/>
            <a:ext cx="8640960" cy="482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09477374"/>
      </p:ext>
    </p:extLst>
  </p:cSld>
  <p:clrMapOvr>
    <a:masterClrMapping/>
  </p:clrMapOvr>
  <p:transition advClick="0" advTm="4000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1926581413"/>
      </p:ext>
    </p:extLst>
  </p:cSld>
  <p:clrMapOvr>
    <a:masterClrMapping/>
  </p:clrMapOvr>
  <p:transition advClick="0" advTm="4000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181919478"/>
      </p:ext>
    </p:extLst>
  </p:cSld>
  <p:clrMapOvr>
    <a:masterClrMapping/>
  </p:clrMapOvr>
  <p:transition advClick="0" advTm="4000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359532" y="588683"/>
            <a:ext cx="8424936" cy="5680633"/>
          </a:xfrm>
          <a:noFill/>
        </p:spPr>
      </p:pic>
    </p:spTree>
    <p:extLst>
      <p:ext uri="{BB962C8B-B14F-4D97-AF65-F5344CB8AC3E}">
        <p14:creationId xmlns:p14="http://schemas.microsoft.com/office/powerpoint/2010/main" val="2158096528"/>
      </p:ext>
    </p:extLst>
  </p:cSld>
  <p:clrMapOvr>
    <a:masterClrMapping/>
  </p:clrMapOvr>
  <p:transition advClick="0" advTm="4000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Our wonderful instructors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251520" y="1268760"/>
            <a:ext cx="8640960" cy="482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24191248"/>
      </p:ext>
    </p:extLst>
  </p:cSld>
  <p:clrMapOvr>
    <a:masterClrMapping/>
  </p:clrMapOvr>
  <p:transition advClick="0" advTm="4000"/>
</p:sld>
</file>

<file path=ppt/theme/theme1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401</TotalTime>
  <Words>45</Words>
  <Application>Microsoft Office PowerPoint</Application>
  <PresentationFormat>On-screen Show (4:3)</PresentationFormat>
  <Paragraphs>13</Paragraphs>
  <Slides>69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3" baseType="lpstr">
      <vt:lpstr>Arial</vt:lpstr>
      <vt:lpstr>Calibri</vt:lpstr>
      <vt:lpstr>Wingdings</vt:lpstr>
      <vt:lpstr>Ripple</vt:lpstr>
      <vt:lpstr>P7 visit to Greenhill YMCA 14th – 16th March 2022</vt:lpstr>
      <vt:lpstr>Laser tag!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Climbing wall and zip line!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Archery!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Blind trail!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Mountain walk!</vt:lpstr>
      <vt:lpstr>PowerPoint Presentation</vt:lpstr>
      <vt:lpstr>PowerPoint Presentation</vt:lpstr>
      <vt:lpstr>PowerPoint Presentation</vt:lpstr>
      <vt:lpstr>Team ropes challenge!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 to eat!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Around the grounds</vt:lpstr>
      <vt:lpstr>PowerPoint Presentation</vt:lpstr>
      <vt:lpstr>PowerPoint Presentation</vt:lpstr>
      <vt:lpstr>PowerPoint Presentation</vt:lpstr>
      <vt:lpstr>Our wonderful instructors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P6 visit to Ardnabannon  13th – 16th November 2012</dc:title>
  <dc:creator>abell356</dc:creator>
  <cp:lastModifiedBy>A BELL</cp:lastModifiedBy>
  <cp:revision>137</cp:revision>
  <dcterms:created xsi:type="dcterms:W3CDTF">2012-11-21T14:09:53Z</dcterms:created>
  <dcterms:modified xsi:type="dcterms:W3CDTF">2022-03-19T12:57:46Z</dcterms:modified>
</cp:coreProperties>
</file>