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55"/>
  </p:notesMasterIdLst>
  <p:sldIdLst>
    <p:sldId id="256" r:id="rId2"/>
    <p:sldId id="257" r:id="rId3"/>
    <p:sldId id="258" r:id="rId4"/>
    <p:sldId id="373" r:id="rId5"/>
    <p:sldId id="259" r:id="rId6"/>
    <p:sldId id="260" r:id="rId7"/>
    <p:sldId id="531" r:id="rId8"/>
    <p:sldId id="261" r:id="rId9"/>
    <p:sldId id="532" r:id="rId10"/>
    <p:sldId id="394" r:id="rId11"/>
    <p:sldId id="505" r:id="rId12"/>
    <p:sldId id="262" r:id="rId13"/>
    <p:sldId id="263" r:id="rId14"/>
    <p:sldId id="533" r:id="rId15"/>
    <p:sldId id="370" r:id="rId16"/>
    <p:sldId id="264" r:id="rId17"/>
    <p:sldId id="507" r:id="rId18"/>
    <p:sldId id="540" r:id="rId19"/>
    <p:sldId id="387" r:id="rId20"/>
    <p:sldId id="571" r:id="rId21"/>
    <p:sldId id="570" r:id="rId22"/>
    <p:sldId id="572" r:id="rId23"/>
    <p:sldId id="604" r:id="rId24"/>
    <p:sldId id="573" r:id="rId25"/>
    <p:sldId id="606" r:id="rId26"/>
    <p:sldId id="605" r:id="rId27"/>
    <p:sldId id="272" r:id="rId28"/>
    <p:sldId id="559" r:id="rId29"/>
    <p:sldId id="273" r:id="rId30"/>
    <p:sldId id="395" r:id="rId31"/>
    <p:sldId id="396" r:id="rId32"/>
    <p:sldId id="397" r:id="rId33"/>
    <p:sldId id="398" r:id="rId34"/>
    <p:sldId id="399" r:id="rId35"/>
    <p:sldId id="607" r:id="rId36"/>
    <p:sldId id="541" r:id="rId37"/>
    <p:sldId id="508" r:id="rId38"/>
    <p:sldId id="460" r:id="rId39"/>
    <p:sldId id="461" r:id="rId40"/>
    <p:sldId id="458" r:id="rId41"/>
    <p:sldId id="459" r:id="rId42"/>
    <p:sldId id="543" r:id="rId43"/>
    <p:sldId id="544" r:id="rId44"/>
    <p:sldId id="608" r:id="rId45"/>
    <p:sldId id="561" r:id="rId46"/>
    <p:sldId id="455" r:id="rId47"/>
    <p:sldId id="464" r:id="rId48"/>
    <p:sldId id="454" r:id="rId49"/>
    <p:sldId id="546" r:id="rId50"/>
    <p:sldId id="577" r:id="rId51"/>
    <p:sldId id="574" r:id="rId52"/>
    <p:sldId id="463" r:id="rId53"/>
    <p:sldId id="575" r:id="rId54"/>
    <p:sldId id="576" r:id="rId55"/>
    <p:sldId id="578" r:id="rId56"/>
    <p:sldId id="610" r:id="rId57"/>
    <p:sldId id="611" r:id="rId58"/>
    <p:sldId id="612" r:id="rId59"/>
    <p:sldId id="613" r:id="rId60"/>
    <p:sldId id="609" r:id="rId61"/>
    <p:sldId id="614" r:id="rId62"/>
    <p:sldId id="615" r:id="rId63"/>
    <p:sldId id="616" r:id="rId64"/>
    <p:sldId id="617" r:id="rId65"/>
    <p:sldId id="618" r:id="rId66"/>
    <p:sldId id="511" r:id="rId67"/>
    <p:sldId id="462" r:id="rId68"/>
    <p:sldId id="465" r:id="rId69"/>
    <p:sldId id="469" r:id="rId70"/>
    <p:sldId id="466" r:id="rId71"/>
    <p:sldId id="468" r:id="rId72"/>
    <p:sldId id="467" r:id="rId73"/>
    <p:sldId id="470" r:id="rId74"/>
    <p:sldId id="512" r:id="rId75"/>
    <p:sldId id="579" r:id="rId76"/>
    <p:sldId id="581" r:id="rId77"/>
    <p:sldId id="619" r:id="rId78"/>
    <p:sldId id="582" r:id="rId79"/>
    <p:sldId id="583" r:id="rId80"/>
    <p:sldId id="602" r:id="rId81"/>
    <p:sldId id="584" r:id="rId82"/>
    <p:sldId id="620" r:id="rId83"/>
    <p:sldId id="603" r:id="rId84"/>
    <p:sldId id="621" r:id="rId85"/>
    <p:sldId id="622" r:id="rId86"/>
    <p:sldId id="286" r:id="rId87"/>
    <p:sldId id="585" r:id="rId88"/>
    <p:sldId id="288" r:id="rId89"/>
    <p:sldId id="289" r:id="rId90"/>
    <p:sldId id="471" r:id="rId91"/>
    <p:sldId id="403" r:id="rId92"/>
    <p:sldId id="627" r:id="rId93"/>
    <p:sldId id="630" r:id="rId94"/>
    <p:sldId id="644" r:id="rId95"/>
    <p:sldId id="628" r:id="rId96"/>
    <p:sldId id="631" r:id="rId97"/>
    <p:sldId id="629" r:id="rId98"/>
    <p:sldId id="632" r:id="rId99"/>
    <p:sldId id="633" r:id="rId100"/>
    <p:sldId id="634" r:id="rId101"/>
    <p:sldId id="635" r:id="rId102"/>
    <p:sldId id="636" r:id="rId103"/>
    <p:sldId id="637" r:id="rId104"/>
    <p:sldId id="638" r:id="rId105"/>
    <p:sldId id="639" r:id="rId106"/>
    <p:sldId id="640" r:id="rId107"/>
    <p:sldId id="641" r:id="rId108"/>
    <p:sldId id="642" r:id="rId109"/>
    <p:sldId id="643" r:id="rId110"/>
    <p:sldId id="626" r:id="rId111"/>
    <p:sldId id="409" r:id="rId112"/>
    <p:sldId id="623" r:id="rId113"/>
    <p:sldId id="410" r:id="rId114"/>
    <p:sldId id="624" r:id="rId115"/>
    <p:sldId id="352" r:id="rId116"/>
    <p:sldId id="350" r:id="rId117"/>
    <p:sldId id="483" r:id="rId118"/>
    <p:sldId id="486" r:id="rId119"/>
    <p:sldId id="564" r:id="rId120"/>
    <p:sldId id="353" r:id="rId121"/>
    <p:sldId id="354" r:id="rId122"/>
    <p:sldId id="355" r:id="rId123"/>
    <p:sldId id="357" r:id="rId124"/>
    <p:sldId id="361" r:id="rId125"/>
    <p:sldId id="645" r:id="rId126"/>
    <p:sldId id="646" r:id="rId127"/>
    <p:sldId id="647" r:id="rId128"/>
    <p:sldId id="648" r:id="rId129"/>
    <p:sldId id="649" r:id="rId130"/>
    <p:sldId id="650" r:id="rId131"/>
    <p:sldId id="651" r:id="rId132"/>
    <p:sldId id="652" r:id="rId133"/>
    <p:sldId id="653" r:id="rId134"/>
    <p:sldId id="317" r:id="rId135"/>
    <p:sldId id="528" r:id="rId136"/>
    <p:sldId id="654" r:id="rId137"/>
    <p:sldId id="527" r:id="rId138"/>
    <p:sldId id="569" r:id="rId139"/>
    <p:sldId id="491" r:id="rId140"/>
    <p:sldId id="364" r:id="rId141"/>
    <p:sldId id="526" r:id="rId142"/>
    <p:sldId id="322" r:id="rId143"/>
    <p:sldId id="495" r:id="rId144"/>
    <p:sldId id="586" r:id="rId145"/>
    <p:sldId id="549" r:id="rId146"/>
    <p:sldId id="550" r:id="rId147"/>
    <p:sldId id="560" r:id="rId148"/>
    <p:sldId id="588" r:id="rId149"/>
    <p:sldId id="589" r:id="rId150"/>
    <p:sldId id="590" r:id="rId151"/>
    <p:sldId id="591" r:id="rId152"/>
    <p:sldId id="592" r:id="rId153"/>
    <p:sldId id="625" r:id="rId15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>
      <p:cViewPr varScale="1">
        <p:scale>
          <a:sx n="114" d="100"/>
          <a:sy n="114" d="100"/>
        </p:scale>
        <p:origin x="76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tableStyles" Target="tableStyles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notesMaster" Target="notesMasters/notesMaster1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presProps" Target="presProps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B61D9-8F46-400E-B8B6-9E36D6144D46}" type="datetimeFigureOut">
              <a:rPr lang="en-GB" smtClean="0"/>
              <a:pPr/>
              <a:t>20/04/2023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B95BD-0E48-4F18-9E85-D0020F7B26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83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423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684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81B37-C91E-4466-9ED6-143C3C70BB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F20B9-2713-4F94-9EDE-49B41C86AB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57FFE-A3CA-4C0A-B83F-6BE748C4F7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EAD68-33F5-4B81-9B84-3DFED0FFE4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336A3-E9ED-43F5-9D2A-18C67DF59C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7B961-2F58-44E4-A49C-9C53362090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7D51-74A9-4296-B2D8-995E18DDEC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E7401-6EE0-4AC5-88A2-9F09E8E68C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14636-8CB2-4F14-8482-087E529DEE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AEF42-EC10-4F4E-B09D-803DD20190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C2F12-27E2-48B2-88D9-1F4C740D19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0A66C-3DEF-4DFB-8156-7127C99C63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7B1EAD6-EEAC-43A3-8981-20483B0B68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ransition advClick="0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1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1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1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1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1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1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1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1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12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1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12.xml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1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1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1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1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1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1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3748"/>
            <a:ext cx="8229600" cy="18002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rgbClr val="FFFF00"/>
                </a:solidFill>
              </a:rPr>
              <a:t>P6 visit to Greenhill YMCA</a:t>
            </a:r>
            <a:br>
              <a:rPr lang="en-GB" dirty="0">
                <a:solidFill>
                  <a:srgbClr val="FFFF00"/>
                </a:solidFill>
              </a:rPr>
            </a:br>
            <a:r>
              <a:rPr lang="en-GB" dirty="0">
                <a:solidFill>
                  <a:srgbClr val="FFFF00"/>
                </a:solidFill>
              </a:rPr>
              <a:t>27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– 30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March 2023</a:t>
            </a:r>
          </a:p>
        </p:txBody>
      </p:sp>
      <p:pic>
        <p:nvPicPr>
          <p:cNvPr id="3075" name="Picture 7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51620" y="1772816"/>
            <a:ext cx="6840760" cy="4860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05750"/>
            <a:ext cx="8229600" cy="940966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Laser tag!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8169" y="1168041"/>
            <a:ext cx="7436830" cy="5577623"/>
          </a:xfrm>
          <a:noFill/>
        </p:spPr>
      </p:pic>
    </p:spTree>
  </p:cSld>
  <p:clrMapOvr>
    <a:masterClrMapping/>
  </p:clrMapOvr>
  <p:transition advClick="0"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-570190" y="988603"/>
            <a:ext cx="5751639" cy="4313730"/>
          </a:xfrm>
          <a:noFill/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6FA972DB-0519-A748-B6FA-1106A1B430A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8" y="838089"/>
            <a:ext cx="4248472" cy="5637550"/>
          </a:xfrm>
          <a:noFill/>
        </p:spPr>
      </p:pic>
    </p:spTree>
  </p:cSld>
  <p:clrMapOvr>
    <a:masterClrMapping/>
  </p:clrMapOvr>
  <p:transition advClick="0" advTm="4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242" y="333198"/>
            <a:ext cx="8351482" cy="6263611"/>
          </a:xfrm>
          <a:noFill/>
        </p:spPr>
      </p:pic>
    </p:spTree>
  </p:cSld>
  <p:clrMapOvr>
    <a:masterClrMapping/>
  </p:clrMapOvr>
  <p:transition advClick="0"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046" y="243411"/>
            <a:ext cx="4160771" cy="5579091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35"/>
          <a:stretch/>
        </p:blipFill>
        <p:spPr bwMode="auto">
          <a:xfrm>
            <a:off x="4633906" y="692696"/>
            <a:ext cx="4242881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6945" y="262076"/>
            <a:ext cx="8491696" cy="6368772"/>
          </a:xfrm>
          <a:noFill/>
        </p:spPr>
      </p:pic>
    </p:spTree>
  </p:cSld>
  <p:clrMapOvr>
    <a:masterClrMapping/>
  </p:clrMapOvr>
  <p:transition advClick="0" advTm="4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7" y="332656"/>
            <a:ext cx="4117997" cy="5112568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94437" y="1196752"/>
            <a:ext cx="4325223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7330615"/>
      </p:ext>
    </p:extLst>
  </p:cSld>
  <p:clrMapOvr>
    <a:masterClrMapping/>
  </p:clrMapOvr>
  <p:transition advClick="0" advTm="4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577" y="261491"/>
            <a:ext cx="8423408" cy="6317556"/>
          </a:xfrm>
          <a:noFill/>
        </p:spPr>
      </p:pic>
    </p:spTree>
  </p:cSld>
  <p:clrMapOvr>
    <a:masterClrMapping/>
  </p:clrMapOvr>
  <p:transition advClick="0" advTm="4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158" y="188640"/>
            <a:ext cx="4051951" cy="5328592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 bwMode="auto">
          <a:xfrm>
            <a:off x="4355976" y="1052736"/>
            <a:ext cx="4617217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71249790"/>
      </p:ext>
    </p:extLst>
  </p:cSld>
  <p:clrMapOvr>
    <a:masterClrMapping/>
  </p:clrMapOvr>
  <p:transition advClick="0" advTm="4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933" y="329200"/>
            <a:ext cx="8266133" cy="6199600"/>
          </a:xfrm>
          <a:noFill/>
        </p:spPr>
      </p:pic>
    </p:spTree>
  </p:cSld>
  <p:clrMapOvr>
    <a:masterClrMapping/>
  </p:clrMapOvr>
  <p:transition advClick="0" advTm="4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-180528" y="2420888"/>
            <a:ext cx="4899891" cy="174264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Climbing wall!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400658" y="1232756"/>
            <a:ext cx="6504261" cy="4392488"/>
          </a:xfrm>
          <a:noFill/>
        </p:spPr>
      </p:pic>
    </p:spTree>
    <p:extLst>
      <p:ext uri="{BB962C8B-B14F-4D97-AF65-F5344CB8AC3E}">
        <p14:creationId xmlns:p14="http://schemas.microsoft.com/office/powerpoint/2010/main" val="2693262958"/>
      </p:ext>
    </p:extLst>
  </p:cSld>
  <p:clrMapOvr>
    <a:masterClrMapping/>
  </p:clrMapOvr>
  <p:transition advClick="0" advTm="4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469475" y="1025490"/>
            <a:ext cx="5542680" cy="4157010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4032115" y="1610596"/>
            <a:ext cx="5615010" cy="4211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31" y="260786"/>
            <a:ext cx="8495137" cy="6371353"/>
          </a:xfrm>
          <a:noFill/>
        </p:spPr>
      </p:pic>
    </p:spTree>
  </p:cSld>
  <p:clrMapOvr>
    <a:masterClrMapping/>
  </p:clrMapOvr>
  <p:transition advClick="0" advTm="4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59478" y="818839"/>
            <a:ext cx="5617661" cy="4213246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798302" y="1466394"/>
            <a:ext cx="5904657" cy="4501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5152955"/>
      </p:ext>
    </p:extLst>
  </p:cSld>
  <p:clrMapOvr>
    <a:masterClrMapping/>
  </p:clrMapOvr>
  <p:transition advClick="0" advTm="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8" y="200702"/>
            <a:ext cx="8496944" cy="6456596"/>
          </a:xfrm>
          <a:noFill/>
        </p:spPr>
      </p:pic>
    </p:spTree>
  </p:cSld>
  <p:clrMapOvr>
    <a:masterClrMapping/>
  </p:clrMapOvr>
  <p:transition advClick="0"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714" y="190751"/>
            <a:ext cx="8567596" cy="6425697"/>
          </a:xfrm>
          <a:noFill/>
        </p:spPr>
      </p:pic>
    </p:spTree>
  </p:cSld>
  <p:clrMapOvr>
    <a:masterClrMapping/>
  </p:clrMapOvr>
  <p:transition advClick="0"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Bouldering!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6107" y="1071687"/>
            <a:ext cx="7551784" cy="5663838"/>
          </a:xfrm>
          <a:noFill/>
        </p:spPr>
      </p:pic>
    </p:spTree>
    <p:extLst>
      <p:ext uri="{BB962C8B-B14F-4D97-AF65-F5344CB8AC3E}">
        <p14:creationId xmlns:p14="http://schemas.microsoft.com/office/powerpoint/2010/main" val="4039810641"/>
      </p:ext>
    </p:extLst>
  </p:cSld>
  <p:clrMapOvr>
    <a:masterClrMapping/>
  </p:clrMapOvr>
  <p:transition advClick="0" advTm="4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197" y="254001"/>
            <a:ext cx="8574242" cy="6430682"/>
          </a:xfrm>
          <a:noFill/>
        </p:spPr>
      </p:pic>
    </p:spTree>
    <p:extLst>
      <p:ext uri="{BB962C8B-B14F-4D97-AF65-F5344CB8AC3E}">
        <p14:creationId xmlns:p14="http://schemas.microsoft.com/office/powerpoint/2010/main" val="2641113968"/>
      </p:ext>
    </p:extLst>
  </p:cSld>
  <p:clrMapOvr>
    <a:masterClrMapping/>
  </p:clrMapOvr>
  <p:transition advClick="0" advTm="4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</p:cSld>
  <p:clrMapOvr>
    <a:masterClrMapping/>
  </p:clrMapOvr>
  <p:transition advClick="0" advTm="4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8" y="260648"/>
            <a:ext cx="8496944" cy="6372707"/>
          </a:xfrm>
          <a:noFill/>
        </p:spPr>
      </p:pic>
    </p:spTree>
    <p:extLst>
      <p:ext uri="{BB962C8B-B14F-4D97-AF65-F5344CB8AC3E}">
        <p14:creationId xmlns:p14="http://schemas.microsoft.com/office/powerpoint/2010/main" val="522737925"/>
      </p:ext>
    </p:extLst>
  </p:cSld>
  <p:clrMapOvr>
    <a:masterClrMapping/>
  </p:clrMapOvr>
  <p:transition advClick="0" advTm="4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73977" y="254001"/>
            <a:ext cx="6430682" cy="6430682"/>
          </a:xfrm>
          <a:noFill/>
        </p:spPr>
      </p:pic>
    </p:spTree>
    <p:extLst>
      <p:ext uri="{BB962C8B-B14F-4D97-AF65-F5344CB8AC3E}">
        <p14:creationId xmlns:p14="http://schemas.microsoft.com/office/powerpoint/2010/main" val="3187947037"/>
      </p:ext>
    </p:extLst>
  </p:cSld>
  <p:clrMapOvr>
    <a:masterClrMapping/>
  </p:clrMapOvr>
  <p:transition advClick="0" advTm="4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197" y="254001"/>
            <a:ext cx="8574242" cy="6430681"/>
          </a:xfrm>
          <a:noFill/>
        </p:spPr>
      </p:pic>
    </p:spTree>
    <p:extLst>
      <p:ext uri="{BB962C8B-B14F-4D97-AF65-F5344CB8AC3E}">
        <p14:creationId xmlns:p14="http://schemas.microsoft.com/office/powerpoint/2010/main" val="3915829526"/>
      </p:ext>
    </p:extLst>
  </p:cSld>
  <p:clrMapOvr>
    <a:masterClrMapping/>
  </p:clrMapOvr>
  <p:transition advClick="0" advTm="4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197" y="254001"/>
            <a:ext cx="8574241" cy="6430681"/>
          </a:xfrm>
          <a:noFill/>
        </p:spPr>
      </p:pic>
    </p:spTree>
    <p:extLst>
      <p:ext uri="{BB962C8B-B14F-4D97-AF65-F5344CB8AC3E}">
        <p14:creationId xmlns:p14="http://schemas.microsoft.com/office/powerpoint/2010/main" val="1193468129"/>
      </p:ext>
    </p:extLst>
  </p:cSld>
  <p:clrMapOvr>
    <a:masterClrMapping/>
  </p:clrMapOvr>
  <p:transition advClick="0" advTm="4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877" y="230712"/>
            <a:ext cx="8574242" cy="6430681"/>
          </a:xfrm>
          <a:noFill/>
        </p:spPr>
      </p:pic>
    </p:spTree>
    <p:extLst>
      <p:ext uri="{BB962C8B-B14F-4D97-AF65-F5344CB8AC3E}">
        <p14:creationId xmlns:p14="http://schemas.microsoft.com/office/powerpoint/2010/main" val="2674616159"/>
      </p:ext>
    </p:extLst>
  </p:cSld>
  <p:clrMapOvr>
    <a:masterClrMapping/>
  </p:clrMapOvr>
  <p:transition advClick="0"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1634" y="169689"/>
            <a:ext cx="6552728" cy="6552728"/>
          </a:xfrm>
          <a:noFill/>
        </p:spPr>
      </p:pic>
    </p:spTree>
    <p:extLst>
      <p:ext uri="{BB962C8B-B14F-4D97-AF65-F5344CB8AC3E}">
        <p14:creationId xmlns:p14="http://schemas.microsoft.com/office/powerpoint/2010/main" val="3297198058"/>
      </p:ext>
    </p:extLst>
  </p:cSld>
  <p:clrMapOvr>
    <a:masterClrMapping/>
  </p:clrMapOvr>
  <p:transition advClick="0" advTm="4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9512" y="188640"/>
            <a:ext cx="8736972" cy="6552728"/>
          </a:xfrm>
          <a:noFill/>
        </p:spPr>
      </p:pic>
    </p:spTree>
    <p:extLst>
      <p:ext uri="{BB962C8B-B14F-4D97-AF65-F5344CB8AC3E}">
        <p14:creationId xmlns:p14="http://schemas.microsoft.com/office/powerpoint/2010/main" val="1824519667"/>
      </p:ext>
    </p:extLst>
  </p:cSld>
  <p:clrMapOvr>
    <a:masterClrMapping/>
  </p:clrMapOvr>
  <p:transition advClick="0"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199" y="107224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Birthday celebrations!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573" y="999680"/>
            <a:ext cx="7680852" cy="5760639"/>
          </a:xfrm>
          <a:noFill/>
        </p:spPr>
      </p:pic>
    </p:spTree>
  </p:cSld>
  <p:clrMapOvr>
    <a:masterClrMapping/>
  </p:clrMapOvr>
  <p:transition advClick="0" advTm="4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323528" y="57834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>
                <a:solidFill>
                  <a:srgbClr val="FFFF00"/>
                </a:solidFill>
              </a:rPr>
              <a:t>Blind trail!</a:t>
            </a:r>
            <a:endParaRPr lang="en-GB" b="1" dirty="0">
              <a:solidFill>
                <a:srgbClr val="FFFF00"/>
              </a:solidFill>
            </a:endParaRP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5639" y="836712"/>
            <a:ext cx="7602785" cy="5832266"/>
          </a:xfrm>
          <a:noFill/>
        </p:spPr>
      </p:pic>
    </p:spTree>
    <p:extLst>
      <p:ext uri="{BB962C8B-B14F-4D97-AF65-F5344CB8AC3E}">
        <p14:creationId xmlns:p14="http://schemas.microsoft.com/office/powerpoint/2010/main" val="306131542"/>
      </p:ext>
    </p:extLst>
  </p:cSld>
  <p:clrMapOvr>
    <a:masterClrMapping/>
  </p:clrMapOvr>
  <p:transition advClick="0"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1462193227"/>
      </p:ext>
    </p:extLst>
  </p:cSld>
  <p:clrMapOvr>
    <a:masterClrMapping/>
  </p:clrMapOvr>
  <p:transition advClick="0" advTm="4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669" y="116632"/>
            <a:ext cx="4440331" cy="5332640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44008" y="1268760"/>
            <a:ext cx="4368323" cy="53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0021333"/>
      </p:ext>
    </p:extLst>
  </p:cSld>
  <p:clrMapOvr>
    <a:masterClrMapping/>
  </p:clrMapOvr>
  <p:transition advClick="0" advTm="4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1663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Team Ropes Challenge!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574" y="980728"/>
            <a:ext cx="7680852" cy="5760639"/>
          </a:xfrm>
          <a:noFill/>
        </p:spPr>
      </p:pic>
    </p:spTree>
    <p:extLst>
      <p:ext uri="{BB962C8B-B14F-4D97-AF65-F5344CB8AC3E}">
        <p14:creationId xmlns:p14="http://schemas.microsoft.com/office/powerpoint/2010/main" val="3237578072"/>
      </p:ext>
    </p:extLst>
  </p:cSld>
  <p:clrMapOvr>
    <a:masterClrMapping/>
  </p:clrMapOvr>
  <p:transition advClick="0"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302" y="189226"/>
            <a:ext cx="8639396" cy="6479547"/>
          </a:xfrm>
          <a:noFill/>
        </p:spPr>
      </p:pic>
    </p:spTree>
  </p:cSld>
  <p:clrMapOvr>
    <a:masterClrMapping/>
  </p:clrMapOvr>
  <p:transition advClick="0" advTm="4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3546494251"/>
      </p:ext>
    </p:extLst>
  </p:cSld>
  <p:clrMapOvr>
    <a:masterClrMapping/>
  </p:clrMapOvr>
  <p:transition advClick="0" advTm="4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1442963660"/>
      </p:ext>
    </p:extLst>
  </p:cSld>
  <p:clrMapOvr>
    <a:masterClrMapping/>
  </p:clrMapOvr>
  <p:transition advClick="0" advTm="4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69689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1610949"/>
      </p:ext>
    </p:extLst>
  </p:cSld>
  <p:clrMapOvr>
    <a:masterClrMapping/>
  </p:clrMapOvr>
  <p:transition advClick="0" advTm="4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91836" y="722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Mountain walk!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836" y="727142"/>
            <a:ext cx="8051800" cy="6038850"/>
          </a:xfrm>
          <a:noFill/>
        </p:spPr>
      </p:pic>
    </p:spTree>
    <p:extLst>
      <p:ext uri="{BB962C8B-B14F-4D97-AF65-F5344CB8AC3E}">
        <p14:creationId xmlns:p14="http://schemas.microsoft.com/office/powerpoint/2010/main" val="3857073015"/>
      </p:ext>
    </p:extLst>
  </p:cSld>
  <p:clrMapOvr>
    <a:masterClrMapping/>
  </p:clrMapOvr>
  <p:transition advClick="0" advTm="4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182" y="415636"/>
            <a:ext cx="8035636" cy="6026727"/>
          </a:xfrm>
          <a:noFill/>
        </p:spPr>
      </p:pic>
    </p:spTree>
  </p:cSld>
  <p:clrMapOvr>
    <a:masterClrMapping/>
  </p:clrMapOvr>
  <p:transition advClick="0" advTm="4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40" y="189630"/>
            <a:ext cx="8638320" cy="6478740"/>
          </a:xfrm>
          <a:noFill/>
        </p:spPr>
      </p:pic>
    </p:spTree>
  </p:cSld>
  <p:clrMapOvr>
    <a:masterClrMapping/>
  </p:clrMapOvr>
  <p:transition advClick="0" advTm="4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022" y="189766"/>
            <a:ext cx="8637954" cy="6478466"/>
          </a:xfrm>
          <a:noFill/>
        </p:spPr>
      </p:pic>
    </p:spTree>
  </p:cSld>
  <p:clrMapOvr>
    <a:masterClrMapping/>
  </p:clrMapOvr>
  <p:transition advClick="0" advTm="4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022" y="189766"/>
            <a:ext cx="8637953" cy="6478465"/>
          </a:xfrm>
          <a:noFill/>
        </p:spPr>
      </p:pic>
    </p:spTree>
    <p:extLst>
      <p:ext uri="{BB962C8B-B14F-4D97-AF65-F5344CB8AC3E}">
        <p14:creationId xmlns:p14="http://schemas.microsoft.com/office/powerpoint/2010/main" val="3046782472"/>
      </p:ext>
    </p:extLst>
  </p:cSld>
  <p:clrMapOvr>
    <a:masterClrMapping/>
  </p:clrMapOvr>
  <p:transition advClick="0" advTm="4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7" cy="6357283"/>
          </a:xfrm>
          <a:noFill/>
        </p:spPr>
      </p:pic>
    </p:spTree>
    <p:extLst>
      <p:ext uri="{BB962C8B-B14F-4D97-AF65-F5344CB8AC3E}">
        <p14:creationId xmlns:p14="http://schemas.microsoft.com/office/powerpoint/2010/main" val="1510487604"/>
      </p:ext>
    </p:extLst>
  </p:cSld>
  <p:clrMapOvr>
    <a:masterClrMapping/>
  </p:clrMapOvr>
  <p:transition advClick="0" advTm="4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8" cy="6357284"/>
          </a:xfrm>
          <a:noFill/>
        </p:spPr>
      </p:pic>
    </p:spTree>
    <p:extLst>
      <p:ext uri="{BB962C8B-B14F-4D97-AF65-F5344CB8AC3E}">
        <p14:creationId xmlns:p14="http://schemas.microsoft.com/office/powerpoint/2010/main" val="2510981014"/>
      </p:ext>
    </p:extLst>
  </p:cSld>
  <p:clrMapOvr>
    <a:masterClrMapping/>
  </p:clrMapOvr>
  <p:transition advClick="0" advTm="4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3A85F80C-CB4B-A448-8746-C213B8811FFD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186" y="183140"/>
            <a:ext cx="8655626" cy="6491720"/>
          </a:xfrm>
        </p:spPr>
      </p:pic>
    </p:spTree>
  </p:cSld>
  <p:clrMapOvr>
    <a:masterClrMapping/>
  </p:clrMapOvr>
  <p:transition advClick="0" advTm="4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8" cy="6357283"/>
          </a:xfrm>
          <a:noFill/>
        </p:spPr>
      </p:pic>
    </p:spTree>
    <p:extLst>
      <p:ext uri="{BB962C8B-B14F-4D97-AF65-F5344CB8AC3E}">
        <p14:creationId xmlns:p14="http://schemas.microsoft.com/office/powerpoint/2010/main" val="4264137832"/>
      </p:ext>
    </p:extLst>
  </p:cSld>
  <p:clrMapOvr>
    <a:masterClrMapping/>
  </p:clrMapOvr>
  <p:transition advClick="0" advTm="4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8" cy="6357283"/>
          </a:xfrm>
          <a:noFill/>
        </p:spPr>
      </p:pic>
    </p:spTree>
    <p:extLst>
      <p:ext uri="{BB962C8B-B14F-4D97-AF65-F5344CB8AC3E}">
        <p14:creationId xmlns:p14="http://schemas.microsoft.com/office/powerpoint/2010/main" val="224314468"/>
      </p:ext>
    </p:extLst>
  </p:cSld>
  <p:clrMapOvr>
    <a:masterClrMapping/>
  </p:clrMapOvr>
  <p:transition advClick="0" advTm="4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7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1338312791"/>
      </p:ext>
    </p:extLst>
  </p:cSld>
  <p:clrMapOvr>
    <a:masterClrMapping/>
  </p:clrMapOvr>
  <p:transition advClick="0" advTm="4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821766815"/>
      </p:ext>
    </p:extLst>
  </p:cSld>
  <p:clrMapOvr>
    <a:masterClrMapping/>
  </p:clrMapOvr>
  <p:transition advClick="0" advTm="4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3853597685"/>
      </p:ext>
    </p:extLst>
  </p:cSld>
  <p:clrMapOvr>
    <a:masterClrMapping/>
  </p:clrMapOvr>
  <p:transition advClick="0" advTm="4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1916128287"/>
      </p:ext>
    </p:extLst>
  </p:cSld>
  <p:clrMapOvr>
    <a:masterClrMapping/>
  </p:clrMapOvr>
  <p:transition advClick="0" advTm="4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1478560889"/>
      </p:ext>
    </p:extLst>
  </p:cSld>
  <p:clrMapOvr>
    <a:masterClrMapping/>
  </p:clrMapOvr>
  <p:transition advClick="0" advTm="4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3790602418"/>
      </p:ext>
    </p:extLst>
  </p:cSld>
  <p:clrMapOvr>
    <a:masterClrMapping/>
  </p:clrMapOvr>
  <p:transition advClick="0" advTm="4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2303799592"/>
      </p:ext>
    </p:extLst>
  </p:cSld>
  <p:clrMapOvr>
    <a:masterClrMapping/>
  </p:clrMapOvr>
  <p:transition advClick="0" advTm="4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3270078498"/>
      </p:ext>
    </p:extLst>
  </p:cSld>
  <p:clrMapOvr>
    <a:masterClrMapping/>
  </p:clrMapOvr>
  <p:transition advClick="0" advTm="4000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3205864921"/>
      </p:ext>
    </p:extLst>
  </p:cSld>
  <p:clrMapOvr>
    <a:masterClrMapping/>
  </p:clrMapOvr>
  <p:transition advClick="0" advTm="4000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3188806918"/>
      </p:ext>
    </p:extLst>
  </p:cSld>
  <p:clrMapOvr>
    <a:masterClrMapping/>
  </p:clrMapOvr>
  <p:transition advClick="0" advTm="4000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6" cy="6357282"/>
          </a:xfrm>
          <a:noFill/>
        </p:spPr>
      </p:pic>
    </p:spTree>
    <p:extLst>
      <p:ext uri="{BB962C8B-B14F-4D97-AF65-F5344CB8AC3E}">
        <p14:creationId xmlns:p14="http://schemas.microsoft.com/office/powerpoint/2010/main" val="3842540692"/>
      </p:ext>
    </p:extLst>
  </p:cSld>
  <p:clrMapOvr>
    <a:masterClrMapping/>
  </p:clrMapOvr>
  <p:transition advClick="0" advTm="4000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-34636" y="23813"/>
            <a:ext cx="925252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Archery!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336" y="871538"/>
            <a:ext cx="7904576" cy="5928432"/>
          </a:xfrm>
          <a:noFill/>
        </p:spPr>
      </p:pic>
    </p:spTree>
    <p:extLst>
      <p:ext uri="{BB962C8B-B14F-4D97-AF65-F5344CB8AC3E}">
        <p14:creationId xmlns:p14="http://schemas.microsoft.com/office/powerpoint/2010/main" val="4230731590"/>
      </p:ext>
    </p:extLst>
  </p:cSld>
  <p:clrMapOvr>
    <a:masterClrMapping/>
  </p:clrMapOvr>
  <p:transition advClick="0" advTm="4000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336" y="189252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336" y="189251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54" y="189641"/>
            <a:ext cx="8638289" cy="6478717"/>
          </a:xfrm>
          <a:noFill/>
        </p:spPr>
      </p:pic>
    </p:spTree>
  </p:cSld>
  <p:clrMapOvr>
    <a:masterClrMapping/>
  </p:clrMapOvr>
  <p:transition advClick="0" advTm="4000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92" y="189669"/>
            <a:ext cx="8638213" cy="6478660"/>
          </a:xfrm>
          <a:noFill/>
        </p:spPr>
      </p:pic>
    </p:spTree>
  </p:cSld>
  <p:clrMapOvr>
    <a:masterClrMapping/>
  </p:clrMapOvr>
  <p:transition advClick="0" advTm="4000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57" y="189643"/>
            <a:ext cx="8638284" cy="6478713"/>
          </a:xfrm>
          <a:noFill/>
        </p:spPr>
      </p:pic>
    </p:spTree>
  </p:cSld>
  <p:clrMapOvr>
    <a:masterClrMapping/>
  </p:clrMapOvr>
  <p:transition advClick="0" advTm="4000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506" y="190129"/>
            <a:ext cx="8636988" cy="6477741"/>
          </a:xfrm>
          <a:noFill/>
        </p:spPr>
      </p:pic>
    </p:spTree>
  </p:cSld>
  <p:clrMapOvr>
    <a:masterClrMapping/>
  </p:clrMapOvr>
  <p:transition advClick="0" advTm="4000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</p:cSld>
  <p:clrMapOvr>
    <a:masterClrMapping/>
  </p:clrMapOvr>
  <p:transition advClick="0" advTm="4000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2024285285"/>
      </p:ext>
    </p:extLst>
  </p:cSld>
  <p:clrMapOvr>
    <a:masterClrMapping/>
  </p:clrMapOvr>
  <p:transition advClick="0" advTm="4000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3648778921"/>
      </p:ext>
    </p:extLst>
  </p:cSld>
  <p:clrMapOvr>
    <a:masterClrMapping/>
  </p:clrMapOvr>
  <p:transition advClick="0" advTm="4000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2225373381"/>
      </p:ext>
    </p:extLst>
  </p:cSld>
  <p:clrMapOvr>
    <a:masterClrMapping/>
  </p:clrMapOvr>
  <p:transition advClick="0" advTm="4000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-34636" y="23813"/>
            <a:ext cx="925252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Zipline!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6"/>
          <a:stretch/>
        </p:blipFill>
        <p:spPr>
          <a:xfrm>
            <a:off x="1043608" y="847432"/>
            <a:ext cx="7056784" cy="5825363"/>
          </a:xfrm>
          <a:noFill/>
        </p:spPr>
      </p:pic>
    </p:spTree>
    <p:extLst>
      <p:ext uri="{BB962C8B-B14F-4D97-AF65-F5344CB8AC3E}">
        <p14:creationId xmlns:p14="http://schemas.microsoft.com/office/powerpoint/2010/main" val="123962839"/>
      </p:ext>
    </p:extLst>
  </p:cSld>
  <p:clrMapOvr>
    <a:masterClrMapping/>
  </p:clrMapOvr>
  <p:transition advClick="0" advTm="4000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461875366"/>
      </p:ext>
    </p:extLst>
  </p:cSld>
  <p:clrMapOvr>
    <a:masterClrMapping/>
  </p:clrMapOvr>
  <p:transition advClick="0" advTm="4000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3382389471"/>
      </p:ext>
    </p:extLst>
  </p:cSld>
  <p:clrMapOvr>
    <a:masterClrMapping/>
  </p:clrMapOvr>
  <p:transition advClick="0" advTm="4000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612577" y="836715"/>
            <a:ext cx="5760641" cy="4320480"/>
          </a:xfrm>
          <a:noFill/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CD79E6D4-90DD-4187-A42F-0A9DC996B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848919" y="1607799"/>
            <a:ext cx="5784644" cy="4338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326386642"/>
      </p:ext>
    </p:extLst>
  </p:cSld>
  <p:clrMapOvr>
    <a:masterClrMapping/>
  </p:clrMapOvr>
  <p:transition advClick="0" advTm="4000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049" y="273787"/>
            <a:ext cx="8413901" cy="6310425"/>
          </a:xfrm>
          <a:noFill/>
        </p:spPr>
      </p:pic>
    </p:spTree>
    <p:extLst>
      <p:ext uri="{BB962C8B-B14F-4D97-AF65-F5344CB8AC3E}">
        <p14:creationId xmlns:p14="http://schemas.microsoft.com/office/powerpoint/2010/main" val="676780566"/>
      </p:ext>
    </p:extLst>
  </p:cSld>
  <p:clrMapOvr>
    <a:masterClrMapping/>
  </p:clrMapOvr>
  <p:transition advClick="0" advTm="4000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537049" y="925246"/>
            <a:ext cx="5616624" cy="4143411"/>
          </a:xfrm>
          <a:noFill/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CD79E6D4-90DD-4187-A42F-0A9DC996B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3848919" y="1607800"/>
            <a:ext cx="5784644" cy="4338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681180415"/>
      </p:ext>
    </p:extLst>
  </p:cSld>
  <p:clrMapOvr>
    <a:masterClrMapping/>
  </p:clrMapOvr>
  <p:transition advClick="0" advTm="4000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049" y="273787"/>
            <a:ext cx="8413900" cy="6310425"/>
          </a:xfrm>
          <a:noFill/>
        </p:spPr>
      </p:pic>
    </p:spTree>
    <p:extLst>
      <p:ext uri="{BB962C8B-B14F-4D97-AF65-F5344CB8AC3E}">
        <p14:creationId xmlns:p14="http://schemas.microsoft.com/office/powerpoint/2010/main" val="1255332649"/>
      </p:ext>
    </p:extLst>
  </p:cSld>
  <p:clrMapOvr>
    <a:masterClrMapping/>
  </p:clrMapOvr>
  <p:transition advClick="0" advTm="4000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049" y="237752"/>
            <a:ext cx="8413900" cy="6310425"/>
          </a:xfrm>
          <a:noFill/>
        </p:spPr>
      </p:pic>
    </p:spTree>
    <p:extLst>
      <p:ext uri="{BB962C8B-B14F-4D97-AF65-F5344CB8AC3E}">
        <p14:creationId xmlns:p14="http://schemas.microsoft.com/office/powerpoint/2010/main" val="4130090973"/>
      </p:ext>
    </p:extLst>
  </p:cSld>
  <p:clrMapOvr>
    <a:masterClrMapping/>
  </p:clrMapOvr>
  <p:transition advClick="0" advTm="4000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302173" y="976630"/>
            <a:ext cx="6539653" cy="4904739"/>
          </a:xfrm>
          <a:noFill/>
        </p:spPr>
      </p:pic>
    </p:spTree>
    <p:extLst>
      <p:ext uri="{BB962C8B-B14F-4D97-AF65-F5344CB8AC3E}">
        <p14:creationId xmlns:p14="http://schemas.microsoft.com/office/powerpoint/2010/main" val="1328876714"/>
      </p:ext>
    </p:extLst>
  </p:cSld>
  <p:clrMapOvr>
    <a:masterClrMapping/>
  </p:clrMapOvr>
  <p:transition advClick="0" advTm="4000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45655" y="-57005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Time to eat!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5782" y="862157"/>
            <a:ext cx="7809345" cy="585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207491898"/>
      </p:ext>
    </p:extLst>
  </p:cSld>
  <p:clrMapOvr>
    <a:masterClrMapping/>
  </p:clrMapOvr>
  <p:transition advClick="0" advTm="4000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065" y="265552"/>
            <a:ext cx="8531872" cy="6398904"/>
          </a:xfrm>
          <a:noFill/>
        </p:spPr>
      </p:pic>
    </p:spTree>
  </p:cSld>
  <p:clrMapOvr>
    <a:masterClrMapping/>
  </p:clrMapOvr>
  <p:transition advClick="0" advTm="4000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Free time and evening walks!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6931" y="1664835"/>
            <a:ext cx="8753363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813257192"/>
      </p:ext>
    </p:extLst>
  </p:cSld>
  <p:clrMapOvr>
    <a:masterClrMapping/>
  </p:clrMapOvr>
  <p:transition advClick="0" advTm="4000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308413035"/>
      </p:ext>
    </p:extLst>
  </p:cSld>
  <p:clrMapOvr>
    <a:masterClrMapping/>
  </p:clrMapOvr>
  <p:transition advClick="0" advTm="4000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0" y="121602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658621484"/>
      </p:ext>
    </p:extLst>
  </p:cSld>
  <p:clrMapOvr>
    <a:masterClrMapping/>
  </p:clrMapOvr>
  <p:transition advClick="0" advTm="4000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723150880"/>
      </p:ext>
    </p:extLst>
  </p:cSld>
  <p:clrMapOvr>
    <a:masterClrMapping/>
  </p:clrMapOvr>
  <p:transition advClick="0" advTm="4000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2239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796687084"/>
      </p:ext>
    </p:extLst>
  </p:cSld>
  <p:clrMapOvr>
    <a:masterClrMapping/>
  </p:clrMapOvr>
  <p:transition advClick="0" advTm="4000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395181750"/>
      </p:ext>
    </p:extLst>
  </p:cSld>
  <p:clrMapOvr>
    <a:masterClrMapping/>
  </p:clrMapOvr>
  <p:transition advClick="0" advTm="4000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065553166"/>
      </p:ext>
    </p:extLst>
  </p:cSld>
  <p:clrMapOvr>
    <a:masterClrMapping/>
  </p:clrMapOvr>
  <p:transition advClick="0" advTm="4000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1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910495297"/>
      </p:ext>
    </p:extLst>
  </p:cSld>
  <p:clrMapOvr>
    <a:masterClrMapping/>
  </p:clrMapOvr>
  <p:transition advClick="0" advTm="4000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22395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4048684798"/>
      </p:ext>
    </p:extLst>
  </p:cSld>
  <p:clrMapOvr>
    <a:masterClrMapping/>
  </p:clrMapOvr>
  <p:transition advClick="0" advTm="4000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22395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877430868"/>
      </p:ext>
    </p:extLst>
  </p:cSld>
  <p:clrMapOvr>
    <a:masterClrMapping/>
  </p:clrMapOvr>
  <p:transition advClick="0" advTm="4000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8636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37138129"/>
      </p:ext>
    </p:extLst>
  </p:cSld>
  <p:clrMapOvr>
    <a:masterClrMapping/>
  </p:clrMapOvr>
  <p:transition advClick="0" advTm="4000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0" y="193672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687860130"/>
      </p:ext>
    </p:extLst>
  </p:cSld>
  <p:clrMapOvr>
    <a:masterClrMapping/>
  </p:clrMapOvr>
  <p:transition advClick="0" advTm="4000"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0" y="157637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912456121"/>
      </p:ext>
    </p:extLst>
  </p:cSld>
  <p:clrMapOvr>
    <a:masterClrMapping/>
  </p:clrMapOvr>
  <p:transition advClick="0" advTm="4000"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0" y="157637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4188038567"/>
      </p:ext>
    </p:extLst>
  </p:cSld>
  <p:clrMapOvr>
    <a:masterClrMapping/>
  </p:clrMapOvr>
  <p:transition advClick="0" advTm="4000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0" y="157637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1717044545"/>
      </p:ext>
    </p:extLst>
  </p:cSld>
  <p:clrMapOvr>
    <a:masterClrMapping/>
  </p:clrMapOvr>
  <p:transition advClick="0" advTm="4000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0" y="157637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754435674"/>
      </p:ext>
    </p:extLst>
  </p:cSld>
  <p:clrMapOvr>
    <a:masterClrMapping/>
  </p:clrMapOvr>
  <p:transition advClick="0" advTm="4000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0" y="157637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669010678"/>
      </p:ext>
    </p:extLst>
  </p:cSld>
  <p:clrMapOvr>
    <a:masterClrMapping/>
  </p:clrMapOvr>
  <p:transition advClick="0" advTm="4000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30" y="157637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920028071"/>
      </p:ext>
    </p:extLst>
  </p:cSld>
  <p:clrMapOvr>
    <a:masterClrMapping/>
  </p:clrMapOvr>
  <p:transition advClick="0" advTm="4000"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Talent show contestants!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0384" y="1232788"/>
            <a:ext cx="7343232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66811318"/>
      </p:ext>
    </p:extLst>
  </p:cSld>
  <p:clrMapOvr>
    <a:masterClrMapping/>
  </p:clrMapOvr>
  <p:transition advClick="0" advTm="4000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8" y="188640"/>
            <a:ext cx="4182720" cy="5544616"/>
          </a:xfrm>
          <a:noFill/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6B225857-8922-C847-9C1C-847E456086DE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6016" y="908720"/>
            <a:ext cx="4305954" cy="5472608"/>
          </a:xfrm>
          <a:noFill/>
        </p:spPr>
      </p:pic>
    </p:spTree>
  </p:cSld>
  <p:clrMapOvr>
    <a:masterClrMapping/>
  </p:clrMapOvr>
  <p:transition advClick="0" advTm="4000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631053782"/>
      </p:ext>
    </p:extLst>
  </p:cSld>
  <p:clrMapOvr>
    <a:masterClrMapping/>
  </p:clrMapOvr>
  <p:transition advClick="0" advTm="4000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598"/>
          <a:stretch/>
        </p:blipFill>
        <p:spPr>
          <a:xfrm>
            <a:off x="136699" y="188640"/>
            <a:ext cx="4313175" cy="5616624"/>
          </a:xfrm>
          <a:noFill/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99CBEDF9-1053-4644-995E-43015CEFB2C7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4008" y="692696"/>
            <a:ext cx="4390751" cy="5859046"/>
          </a:xfrm>
          <a:noFill/>
        </p:spPr>
      </p:pic>
    </p:spTree>
  </p:cSld>
  <p:clrMapOvr>
    <a:masterClrMapping/>
  </p:clrMapOvr>
  <p:transition advClick="0" advTm="4000"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58430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2283508832"/>
      </p:ext>
    </p:extLst>
  </p:cSld>
  <p:clrMapOvr>
    <a:masterClrMapping/>
  </p:clrMapOvr>
  <p:transition advClick="0" advTm="4000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Design</a:t>
            </a:r>
          </a:p>
        </p:txBody>
      </p:sp>
      <p:pic>
        <p:nvPicPr>
          <p:cNvPr id="73731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597" y="1052736"/>
            <a:ext cx="7488832" cy="5616624"/>
          </a:xfrm>
        </p:spPr>
      </p:pic>
    </p:spTree>
  </p:cSld>
  <p:clrMapOvr>
    <a:masterClrMapping/>
  </p:clrMapOvr>
  <p:transition advClick="0" advTm="4000"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260648"/>
            <a:ext cx="8640960" cy="6480720"/>
          </a:xfrm>
        </p:spPr>
      </p:pic>
    </p:spTree>
  </p:cSld>
  <p:clrMapOvr>
    <a:masterClrMapping/>
  </p:clrMapOvr>
  <p:transition advClick="0" advTm="4000"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041" y="188640"/>
            <a:ext cx="8639917" cy="6479938"/>
          </a:xfrm>
        </p:spPr>
      </p:pic>
    </p:spTree>
  </p:cSld>
  <p:clrMapOvr>
    <a:masterClrMapping/>
  </p:clrMapOvr>
  <p:transition advClick="0" advTm="4000"/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502" y="261385"/>
            <a:ext cx="8638993" cy="6479245"/>
          </a:xfrm>
        </p:spPr>
      </p:pic>
    </p:spTree>
  </p:cSld>
  <p:clrMapOvr>
    <a:masterClrMapping/>
  </p:clrMapOvr>
  <p:transition advClick="0" advTm="4000"/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Heats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E56C02-545A-48FE-9C27-15C78E3D4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5596" y="1268760"/>
            <a:ext cx="7272808" cy="545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4190"/>
      </p:ext>
    </p:extLst>
  </p:cSld>
  <p:clrMapOvr>
    <a:masterClrMapping/>
  </p:clrMapOvr>
  <p:transition advClick="0" advTm="4000"/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223F29-4910-4946-8251-692BF6D9B5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764" y="121323"/>
            <a:ext cx="8820472" cy="6615354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870249C1-DE6A-4EDB-921A-F4E201FFD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2" y="404663"/>
            <a:ext cx="806489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D5AC02-75D9-4E9E-A70A-00EFA89428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052" y="260648"/>
            <a:ext cx="8413912" cy="6310434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330411-9505-4C99-9018-1C62631C23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6" y="356938"/>
            <a:ext cx="8352928" cy="6264696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703703"/>
      </p:ext>
    </p:extLst>
  </p:cSld>
  <p:clrMapOvr>
    <a:masterClrMapping/>
  </p:clrMapOvr>
  <p:transition advClick="0" advTm="4000"/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357100"/>
      </p:ext>
    </p:extLst>
  </p:cSld>
  <p:clrMapOvr>
    <a:masterClrMapping/>
  </p:clrMapOvr>
  <p:transition advClick="0" advTm="4000"/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124589"/>
      </p:ext>
    </p:extLst>
  </p:cSld>
  <p:clrMapOvr>
    <a:masterClrMapping/>
  </p:clrMapOvr>
  <p:transition advClick="0" advTm="4000"/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008707"/>
      </p:ext>
    </p:extLst>
  </p:cSld>
  <p:clrMapOvr>
    <a:masterClrMapping/>
  </p:clrMapOvr>
  <p:transition advClick="0" advTm="4000"/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016676"/>
      </p:ext>
    </p:extLst>
  </p:cSld>
  <p:clrMapOvr>
    <a:masterClrMapping/>
  </p:clrMapOvr>
  <p:transition advClick="0" advTm="4000"/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233616"/>
      </p:ext>
    </p:extLst>
  </p:cSld>
  <p:clrMapOvr>
    <a:masterClrMapping/>
  </p:clrMapOvr>
  <p:transition advClick="0" advTm="4000"/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341780"/>
      </p:ext>
    </p:extLst>
  </p:cSld>
  <p:clrMapOvr>
    <a:masterClrMapping/>
  </p:clrMapOvr>
  <p:transition advClick="0" advTm="4000"/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6123584"/>
      </p:ext>
    </p:extLst>
  </p:cSld>
  <p:clrMapOvr>
    <a:masterClrMapping/>
  </p:clrMapOvr>
  <p:transition advClick="0" advTm="4000"/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350658"/>
            <a:ext cx="8208912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867451"/>
      </p:ext>
    </p:extLst>
  </p:cSld>
  <p:clrMapOvr>
    <a:masterClrMapping/>
  </p:clrMapOvr>
  <p:transition advClick="0" advTm="4000"/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Finalists!</a:t>
            </a:r>
          </a:p>
        </p:txBody>
      </p:sp>
      <p:sp>
        <p:nvSpPr>
          <p:cNvPr id="8" name="AutoShape 2">
            <a:extLst>
              <a:ext uri="{FF2B5EF4-FFF2-40B4-BE49-F238E27FC236}">
                <a16:creationId xmlns:a16="http://schemas.microsoft.com/office/drawing/2014/main" id="{C36EE02A-585E-45A7-ABFD-FC24E377144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42B3147D-EE96-4ED4-8E2E-38E0E399261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1298045-7E84-48F7-B65B-B952D0BF16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3832" y="1125538"/>
            <a:ext cx="7596336" cy="5697252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267DA0-C79A-4798-A0B8-78AE258F02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780" y="229335"/>
            <a:ext cx="8532440" cy="639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78070"/>
      </p:ext>
    </p:extLst>
  </p:cSld>
  <p:clrMapOvr>
    <a:masterClrMapping/>
  </p:clrMapOvr>
  <p:transition advClick="0" advTm="4000"/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267DA0-C79A-4798-A0B8-78AE258F02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780" y="229335"/>
            <a:ext cx="8532440" cy="639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665003"/>
      </p:ext>
    </p:extLst>
  </p:cSld>
  <p:clrMapOvr>
    <a:masterClrMapping/>
  </p:clrMapOvr>
  <p:transition advClick="0" advTm="4000"/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Podium!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F978F32-38DE-495C-B6BE-77D95660E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7834" y="1125538"/>
            <a:ext cx="7548330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929840"/>
      </p:ext>
    </p:extLst>
  </p:cSld>
  <p:clrMapOvr>
    <a:masterClrMapping/>
  </p:clrMapOvr>
  <p:transition advClick="0" advTm="4000"/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496" y="277813"/>
            <a:ext cx="90010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Champion 2023!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51B05F-EE6C-4776-AA06-8599EC1E4D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3648" y="1428497"/>
            <a:ext cx="6624736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85113"/>
      </p:ext>
    </p:extLst>
  </p:cSld>
  <p:clrMapOvr>
    <a:masterClrMapping/>
  </p:clrMapOvr>
  <p:transition advClick="0" advTm="4000"/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Our last day!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9572" y="908720"/>
            <a:ext cx="7704856" cy="5778642"/>
          </a:xfrm>
        </p:spPr>
      </p:pic>
    </p:spTree>
  </p:cSld>
  <p:clrMapOvr>
    <a:masterClrMapping/>
  </p:clrMapOvr>
  <p:transition advClick="0" advTm="4000"/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729" y="193675"/>
            <a:ext cx="8555564" cy="6416673"/>
          </a:xfrm>
        </p:spPr>
      </p:pic>
    </p:spTree>
  </p:cSld>
  <p:clrMapOvr>
    <a:masterClrMapping/>
  </p:clrMapOvr>
  <p:transition advClick="0" advTm="4000"/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729" y="193675"/>
            <a:ext cx="8555564" cy="6416673"/>
          </a:xfrm>
        </p:spPr>
      </p:pic>
    </p:spTree>
    <p:extLst>
      <p:ext uri="{BB962C8B-B14F-4D97-AF65-F5344CB8AC3E}">
        <p14:creationId xmlns:p14="http://schemas.microsoft.com/office/powerpoint/2010/main" val="3021773708"/>
      </p:ext>
    </p:extLst>
  </p:cSld>
  <p:clrMapOvr>
    <a:masterClrMapping/>
  </p:clrMapOvr>
  <p:transition advClick="0" advTm="4000"/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467" y="190894"/>
            <a:ext cx="8637064" cy="6477798"/>
          </a:xfrm>
        </p:spPr>
      </p:pic>
    </p:spTree>
  </p:cSld>
  <p:clrMapOvr>
    <a:masterClrMapping/>
  </p:clrMapOvr>
  <p:transition advClick="0" advTm="4000"/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471" y="191647"/>
            <a:ext cx="8635056" cy="6476292"/>
          </a:xfrm>
        </p:spPr>
      </p:pic>
    </p:spTree>
  </p:cSld>
  <p:clrMapOvr>
    <a:masterClrMapping/>
  </p:clrMapOvr>
  <p:transition advClick="0" advTm="4000"/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Greenhill challenges!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815" y="1161574"/>
            <a:ext cx="7344832" cy="5508624"/>
          </a:xfrm>
        </p:spPr>
      </p:pic>
    </p:spTree>
    <p:extLst>
      <p:ext uri="{BB962C8B-B14F-4D97-AF65-F5344CB8AC3E}">
        <p14:creationId xmlns:p14="http://schemas.microsoft.com/office/powerpoint/2010/main" val="2230885661"/>
      </p:ext>
    </p:extLst>
  </p:cSld>
  <p:clrMapOvr>
    <a:masterClrMapping/>
  </p:clrMapOvr>
  <p:transition advClick="0" advTm="4000"/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467" y="190894"/>
            <a:ext cx="8637064" cy="6477798"/>
          </a:xfrm>
        </p:spPr>
      </p:pic>
    </p:spTree>
    <p:extLst>
      <p:ext uri="{BB962C8B-B14F-4D97-AF65-F5344CB8AC3E}">
        <p14:creationId xmlns:p14="http://schemas.microsoft.com/office/powerpoint/2010/main" val="2699210952"/>
      </p:ext>
    </p:extLst>
  </p:cSld>
  <p:clrMapOvr>
    <a:masterClrMapping/>
  </p:clrMapOvr>
  <p:transition advClick="0" advTm="4000"/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9" cy="6476706"/>
          </a:xfrm>
        </p:spPr>
      </p:pic>
    </p:spTree>
    <p:extLst>
      <p:ext uri="{BB962C8B-B14F-4D97-AF65-F5344CB8AC3E}">
        <p14:creationId xmlns:p14="http://schemas.microsoft.com/office/powerpoint/2010/main" val="941987025"/>
      </p:ext>
    </p:extLst>
  </p:cSld>
  <p:clrMapOvr>
    <a:masterClrMapping/>
  </p:clrMapOvr>
  <p:transition advClick="0" advTm="4000"/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819" y="188640"/>
            <a:ext cx="4274393" cy="5472608"/>
          </a:xfrm>
        </p:spPr>
      </p:pic>
      <p:pic>
        <p:nvPicPr>
          <p:cNvPr id="2" name="Content Placeholder 2">
            <a:extLst>
              <a:ext uri="{FF2B5EF4-FFF2-40B4-BE49-F238E27FC236}">
                <a16:creationId xmlns:a16="http://schemas.microsoft.com/office/drawing/2014/main" id="{AC58C3A8-83B4-F842-975E-C210A3F8FF31}"/>
              </a:ext>
            </a:extLst>
          </p:cNvPr>
          <p:cNvPicPr>
            <a:picLocks noGrp="1" noChangeAspect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61790" y="620688"/>
            <a:ext cx="4320480" cy="6016666"/>
          </a:xfrm>
        </p:spPr>
      </p:pic>
    </p:spTree>
    <p:extLst>
      <p:ext uri="{BB962C8B-B14F-4D97-AF65-F5344CB8AC3E}">
        <p14:creationId xmlns:p14="http://schemas.microsoft.com/office/powerpoint/2010/main" val="2863675696"/>
      </p:ext>
    </p:extLst>
  </p:cSld>
  <p:clrMapOvr>
    <a:masterClrMapping/>
  </p:clrMapOvr>
  <p:transition advClick="0" advTm="4000"/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2672230136"/>
      </p:ext>
    </p:extLst>
  </p:cSld>
  <p:clrMapOvr>
    <a:masterClrMapping/>
  </p:clrMapOvr>
  <p:transition advClick="0" advTm="4000"/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4280515342"/>
      </p:ext>
    </p:extLst>
  </p:cSld>
  <p:clrMapOvr>
    <a:masterClrMapping/>
  </p:clrMapOvr>
  <p:transition advClick="0" advTm="4000"/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55405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3222333694"/>
      </p:ext>
    </p:extLst>
  </p:cSld>
  <p:clrMapOvr>
    <a:masterClrMapping/>
  </p:clrMapOvr>
  <p:transition advClick="0" advTm="4000"/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669661659"/>
      </p:ext>
    </p:extLst>
  </p:cSld>
  <p:clrMapOvr>
    <a:masterClrMapping/>
  </p:clrMapOvr>
  <p:transition advClick="0" advTm="4000"/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3164414628"/>
      </p:ext>
    </p:extLst>
  </p:cSld>
  <p:clrMapOvr>
    <a:masterClrMapping/>
  </p:clrMapOvr>
  <p:transition advClick="0" advTm="4000"/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55405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1240453862"/>
      </p:ext>
    </p:extLst>
  </p:cSld>
  <p:clrMapOvr>
    <a:masterClrMapping/>
  </p:clrMapOvr>
  <p:transition advClick="0" advTm="4000"/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336</TotalTime>
  <Words>88</Words>
  <Application>Microsoft Office PowerPoint</Application>
  <PresentationFormat>On-screen Show (4:3)</PresentationFormat>
  <Paragraphs>22</Paragraphs>
  <Slides>153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153</vt:i4>
      </vt:variant>
    </vt:vector>
  </HeadingPairs>
  <TitlesOfParts>
    <vt:vector size="157" baseType="lpstr">
      <vt:lpstr>Arial</vt:lpstr>
      <vt:lpstr>Calibri</vt:lpstr>
      <vt:lpstr>Wingdings</vt:lpstr>
      <vt:lpstr>Ripple</vt:lpstr>
      <vt:lpstr>P6 visit to Greenhill YMCA 27th – 30th March 2023</vt:lpstr>
      <vt:lpstr>Laser tag!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Climbing wall!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Bouldering!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Birthday celebrations!</vt:lpstr>
      <vt:lpstr>Blind trail!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 Ropes Challenge!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Mountain walk!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Archery!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Zipline!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to eat!</vt:lpstr>
      <vt:lpstr>PowerPoint Presentation</vt:lpstr>
      <vt:lpstr>PowerPoint Presentation</vt:lpstr>
      <vt:lpstr>PowerPoint Presentation</vt:lpstr>
      <vt:lpstr>PowerPoint Presentation</vt:lpstr>
      <vt:lpstr>Free time and evening walks!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Talent show contestants!</vt:lpstr>
      <vt:lpstr>PowerPoint Presentation</vt:lpstr>
      <vt:lpstr>PowerPoint Presentation</vt:lpstr>
      <vt:lpstr>PowerPoint Presentation</vt:lpstr>
      <vt:lpstr>PowerPoint Presentation</vt:lpstr>
      <vt:lpstr>The frog thing!  Design</vt:lpstr>
      <vt:lpstr>PowerPoint Presentation</vt:lpstr>
      <vt:lpstr>PowerPoint Presentation</vt:lpstr>
      <vt:lpstr>PowerPoint Presentation</vt:lpstr>
      <vt:lpstr>The frog thing!  Heats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Finalists!</vt:lpstr>
      <vt:lpstr>PowerPoint Presentation</vt:lpstr>
      <vt:lpstr>PowerPoint Presentation</vt:lpstr>
      <vt:lpstr>The frog thing!  Podium!</vt:lpstr>
      <vt:lpstr>The frog thing!  Champion 2023!</vt:lpstr>
      <vt:lpstr>Our last day!</vt:lpstr>
      <vt:lpstr>PowerPoint Presentation</vt:lpstr>
      <vt:lpstr>PowerPoint Presentation</vt:lpstr>
      <vt:lpstr>PowerPoint Presentation</vt:lpstr>
      <vt:lpstr>PowerPoint Presentation</vt:lpstr>
      <vt:lpstr>Greenhill challenges!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P6 visit to Ardnabannon  13th – 16th November 2012</dc:title>
  <dc:creator>abell356</dc:creator>
  <cp:lastModifiedBy>A BELL</cp:lastModifiedBy>
  <cp:revision>163</cp:revision>
  <dcterms:created xsi:type="dcterms:W3CDTF">2012-11-21T14:09:53Z</dcterms:created>
  <dcterms:modified xsi:type="dcterms:W3CDTF">2023-04-20T15:25:03Z</dcterms:modified>
</cp:coreProperties>
</file>