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EC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1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674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915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476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964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10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930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2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574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40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82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7336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774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36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407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96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86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53ADC47-FF96-434B-A77C-9F6932DC39C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C64E7E-3A7B-49CE-9324-C295C6EFA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80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0" r:id="rId13"/>
    <p:sldLayoutId id="2147483871" r:id="rId14"/>
    <p:sldLayoutId id="2147483872" r:id="rId15"/>
    <p:sldLayoutId id="2147483873" r:id="rId16"/>
    <p:sldLayoutId id="214748387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0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4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jpe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5.jpe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B8446-0398-47E8-AABC-A9303345BF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3909806"/>
            <a:ext cx="8689976" cy="1345888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Maiandra GD" panose="020E0502030308020204" pitchFamily="34" charset="0"/>
              </a:rPr>
              <a:t>Leopard Seals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7E7115-BA81-458A-8032-3EBCF3D41A0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" b="8257"/>
          <a:stretch/>
        </p:blipFill>
        <p:spPr>
          <a:xfrm>
            <a:off x="3078163" y="550656"/>
            <a:ext cx="6035675" cy="3292475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FAB484E-1454-43EA-AAA3-E03681BDE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9710" y="54594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9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BCECEA4-A60C-4443-82A1-60CB1B58DF2C}"/>
              </a:ext>
            </a:extLst>
          </p:cNvPr>
          <p:cNvSpPr txBox="1"/>
          <p:nvPr/>
        </p:nvSpPr>
        <p:spPr>
          <a:xfrm>
            <a:off x="1550503" y="1325217"/>
            <a:ext cx="1023067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We are learning facts about Leopard Seals.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C6A01F-7974-4DB1-8661-E5121840A29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" b="8257"/>
          <a:stretch/>
        </p:blipFill>
        <p:spPr>
          <a:xfrm>
            <a:off x="9793805" y="5382932"/>
            <a:ext cx="2274249" cy="1240608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E8100E-20CE-45D7-A632-3A3FA39F2E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9575" y="17737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3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1228578" y="633047"/>
            <a:ext cx="693068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Leopard seals are large, grey mammals with black spots. This pattern gives them their name.</a:t>
            </a:r>
          </a:p>
          <a:p>
            <a:endParaRPr lang="en-GB" sz="48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They are the second largest species of seal in the Antarctic.</a:t>
            </a:r>
            <a:endParaRPr lang="en-GB" sz="4800" dirty="0"/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34A7B789-184A-40E7-AEC7-9FF8BA4BC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261" y="2897944"/>
            <a:ext cx="3917999" cy="293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6A8E814-2A10-4F4B-8403-1B522EC8AD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7907" y="1872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8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854765" y="643670"/>
            <a:ext cx="110853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Leopard seals are 2 to 3 meters long and can weigh up to 600 kilograms.</a:t>
            </a:r>
            <a:endParaRPr lang="en-GB" sz="4800" dirty="0"/>
          </a:p>
        </p:txBody>
      </p:sp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203A7D1B-7DD6-4547-BBBC-E6162B373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465" y="2599662"/>
            <a:ext cx="4586067" cy="305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65DBA3F-1172-416E-94CB-8F9DAF7A42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5165" y="19584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32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923778" y="1876734"/>
            <a:ext cx="110853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Female leopard seals are larger than the males.</a:t>
            </a:r>
            <a:endParaRPr lang="en-GB" sz="4800" dirty="0"/>
          </a:p>
        </p:txBody>
      </p:sp>
      <p:pic>
        <p:nvPicPr>
          <p:cNvPr id="5" name="Picture 2" descr="See the source image">
            <a:extLst>
              <a:ext uri="{FF2B5EF4-FFF2-40B4-BE49-F238E27FC236}">
                <a16:creationId xmlns:a16="http://schemas.microsoft.com/office/drawing/2014/main" id="{C9F859A7-1F1A-4DAE-86CC-943917AFB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676" y="2974190"/>
            <a:ext cx="5667520" cy="290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886A3D-249B-44DE-9165-12FB7BBBBB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4178" y="20519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854765" y="863860"/>
            <a:ext cx="110853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They have large flippers and large heads, with short whiskers.</a:t>
            </a:r>
            <a:endParaRPr lang="en-GB" sz="4800" dirty="0"/>
          </a:p>
        </p:txBody>
      </p:sp>
      <p:pic>
        <p:nvPicPr>
          <p:cNvPr id="7172" name="Picture 4" descr="See the source image">
            <a:extLst>
              <a:ext uri="{FF2B5EF4-FFF2-40B4-BE49-F238E27FC236}">
                <a16:creationId xmlns:a16="http://schemas.microsoft.com/office/drawing/2014/main" id="{F6FCE135-BCD7-426A-AFE3-348342078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436" y="2303585"/>
            <a:ext cx="514671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E4CFDA2-8E2E-48C8-B923-2F56FDE294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1893" y="19987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1530014" y="962312"/>
            <a:ext cx="44628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Leopard seals are carnivores, this means they eat meat. They eat penguins, seals, fish, birds and krill.</a:t>
            </a:r>
            <a:endParaRPr lang="en-GB" sz="4800" dirty="0"/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E3653C46-BF68-4DD7-B39B-F66394542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834" y="2165051"/>
            <a:ext cx="4191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CB8862-F9F8-4783-91D3-4BD678DEC1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8625" y="1594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0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11015" y="5262978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1050388" y="854764"/>
            <a:ext cx="6011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They have sharp front teeth to help them eat their food. These teeth also lock together to help them sieve krill from the water.</a:t>
            </a:r>
            <a:endParaRPr lang="en-GB" sz="4800" dirty="0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D1EBFEFF-5913-49EE-B678-252CE371D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678" y="1913206"/>
            <a:ext cx="4395842" cy="334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DD25D50-6A0F-4714-AC1F-D0E78EA5F3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5092" y="19132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72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6096000" y="140677"/>
            <a:ext cx="532553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A baby Leopard seal is called a pup.</a:t>
            </a:r>
          </a:p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They become adults between the ages of 4-5.</a:t>
            </a:r>
          </a:p>
          <a:p>
            <a:endParaRPr lang="en-GB" sz="4800" dirty="0">
              <a:solidFill>
                <a:schemeClr val="tx1">
                  <a:lumMod val="65000"/>
                  <a:lumOff val="35000"/>
                </a:schemeClr>
              </a:solidFill>
              <a:latin typeface="Maiandra GD" panose="020E0502030308020204" pitchFamily="34" charset="0"/>
            </a:endParaRPr>
          </a:p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They can live for up to 26 years.</a:t>
            </a:r>
            <a:endParaRPr lang="en-GB" sz="4800" dirty="0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3B73F7AA-5798-4E2C-B6FC-846D2927C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71" y="1833058"/>
            <a:ext cx="4989730" cy="331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6CCB3D-BAF9-483E-95A6-6D9534347D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40626" y="2168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42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Snowflake">
            <a:extLst>
              <a:ext uri="{FF2B5EF4-FFF2-40B4-BE49-F238E27FC236}">
                <a16:creationId xmlns:a16="http://schemas.microsoft.com/office/drawing/2014/main" id="{F9094D51-EFBA-4072-84EC-D8E6CBCEF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48471"/>
            <a:ext cx="1709530" cy="1709530"/>
          </a:xfrm>
          <a:prstGeom prst="rect">
            <a:avLst/>
          </a:prstGeom>
        </p:spPr>
      </p:pic>
      <p:pic>
        <p:nvPicPr>
          <p:cNvPr id="6" name="Graphic 5" descr="Snowflake">
            <a:extLst>
              <a:ext uri="{FF2B5EF4-FFF2-40B4-BE49-F238E27FC236}">
                <a16:creationId xmlns:a16="http://schemas.microsoft.com/office/drawing/2014/main" id="{04D0CC91-5351-4B44-AB6C-2B9EC869F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95234" y="-143326"/>
            <a:ext cx="1142132" cy="11421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D05A8C4-CC5F-4575-A012-D513525D439B}"/>
              </a:ext>
            </a:extLst>
          </p:cNvPr>
          <p:cNvSpPr/>
          <p:nvPr/>
        </p:nvSpPr>
        <p:spPr>
          <a:xfrm>
            <a:off x="1252024" y="427740"/>
            <a:ext cx="110853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>
                    <a:lumMod val="65000"/>
                    <a:lumOff val="35000"/>
                  </a:schemeClr>
                </a:solidFill>
                <a:latin typeface="Maiandra GD" panose="020E0502030308020204" pitchFamily="34" charset="0"/>
              </a:rPr>
              <a:t>Leopard seals spend most of their time sitting on the ice or swimming in the water. </a:t>
            </a:r>
            <a:endParaRPr lang="en-GB" sz="4800" dirty="0"/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C6340187-B1E5-4CE1-84E7-3663EEA1F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281" y="2122696"/>
            <a:ext cx="4498373" cy="258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DE8B9959-13A4-4520-A670-F2617F3C9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637" y="3417687"/>
            <a:ext cx="4077878" cy="305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29C953F-2181-4F51-8ABF-1914E7BB31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07928" y="17062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8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54</TotalTime>
  <Words>170</Words>
  <Application>Microsoft Office PowerPoint</Application>
  <PresentationFormat>Widescreen</PresentationFormat>
  <Paragraphs>15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Maiandra GD</vt:lpstr>
      <vt:lpstr>Tw Cen MT</vt:lpstr>
      <vt:lpstr>Droplet</vt:lpstr>
      <vt:lpstr>Leopard Seals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Leopard Seals</dc:title>
  <dc:creator>N McWilliams</dc:creator>
  <cp:lastModifiedBy>N McWilliams</cp:lastModifiedBy>
  <cp:revision>8</cp:revision>
  <dcterms:created xsi:type="dcterms:W3CDTF">2021-02-01T16:58:45Z</dcterms:created>
  <dcterms:modified xsi:type="dcterms:W3CDTF">2021-02-01T18:00:57Z</dcterms:modified>
</cp:coreProperties>
</file>