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3" r:id="rId4"/>
    <p:sldId id="270" r:id="rId5"/>
    <p:sldId id="272" r:id="rId6"/>
    <p:sldId id="273" r:id="rId7"/>
    <p:sldId id="274" r:id="rId8"/>
    <p:sldId id="271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64" r:id="rId21"/>
  </p:sldIdLst>
  <p:sldSz cx="9144000" cy="6858000" type="screen4x3"/>
  <p:notesSz cx="6858000" cy="9144000"/>
  <p:embeddedFontLst>
    <p:embeddedFont>
      <p:font typeface="Sassoon Infant Md" panose="02000603050000020003" pitchFamily="2" charset="0"/>
      <p:regular r:id="rId22"/>
    </p:embeddedFont>
    <p:embeddedFont>
      <p:font typeface="Tuffy" panose="020B0603060100000000" pitchFamily="34" charset="0"/>
      <p:regular r:id="rId23"/>
      <p:bold r:id="rId24"/>
      <p:italic r:id="rId25"/>
      <p:boldItalic r:id="rId26"/>
    </p:embeddedFont>
    <p:embeddedFont>
      <p:font typeface="Twinkl" pitchFamily="2" charset="77"/>
      <p:regular r:id="rId27"/>
      <p:bold r:id="rId28"/>
    </p:embeddedFont>
    <p:embeddedFont>
      <p:font typeface="Twinkl SemiBold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28" d="100"/>
          <a:sy n="128" d="100"/>
        </p:scale>
        <p:origin x="1680" y="176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4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image" Target="../media/image4.pn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8.png"/><Relationship Id="rId7" Type="http://schemas.openxmlformats.org/officeDocument/2006/relationships/image" Target="../media/image39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4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image" Target="../media/image4.png"/><Relationship Id="rId9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8.png"/><Relationship Id="rId7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39.png"/><Relationship Id="rId10" Type="http://schemas.openxmlformats.org/officeDocument/2006/relationships/image" Target="../media/image52.png"/><Relationship Id="rId4" Type="http://schemas.openxmlformats.org/officeDocument/2006/relationships/image" Target="../media/image18.png"/><Relationship Id="rId9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32.png"/><Relationship Id="rId7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image" Target="../media/image18.png"/><Relationship Id="rId9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8.png"/><Relationship Id="rId7" Type="http://schemas.openxmlformats.org/officeDocument/2006/relationships/image" Target="../media/image5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57.png"/><Relationship Id="rId10" Type="http://schemas.openxmlformats.org/officeDocument/2006/relationships/image" Target="../media/image61.png"/><Relationship Id="rId4" Type="http://schemas.openxmlformats.org/officeDocument/2006/relationships/image" Target="../media/image4.png"/><Relationship Id="rId9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18.png"/><Relationship Id="rId7" Type="http://schemas.openxmlformats.org/officeDocument/2006/relationships/image" Target="../media/image6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62.png"/><Relationship Id="rId10" Type="http://schemas.openxmlformats.org/officeDocument/2006/relationships/image" Target="../media/image42.png"/><Relationship Id="rId4" Type="http://schemas.openxmlformats.org/officeDocument/2006/relationships/image" Target="../media/image4.png"/><Relationship Id="rId9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8.png"/><Relationship Id="rId7" Type="http://schemas.openxmlformats.org/officeDocument/2006/relationships/image" Target="../media/image6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66.png"/><Relationship Id="rId10" Type="http://schemas.openxmlformats.org/officeDocument/2006/relationships/image" Target="../media/image68.png"/><Relationship Id="rId4" Type="http://schemas.openxmlformats.org/officeDocument/2006/relationships/image" Target="../media/image4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18.png"/><Relationship Id="rId7" Type="http://schemas.openxmlformats.org/officeDocument/2006/relationships/image" Target="../media/image7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69.png"/><Relationship Id="rId10" Type="http://schemas.openxmlformats.org/officeDocument/2006/relationships/image" Target="../media/image73.png"/><Relationship Id="rId4" Type="http://schemas.openxmlformats.org/officeDocument/2006/relationships/image" Target="../media/image4.png"/><Relationship Id="rId9" Type="http://schemas.openxmlformats.org/officeDocument/2006/relationships/image" Target="../media/image7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.png"/><Relationship Id="rId7" Type="http://schemas.openxmlformats.org/officeDocument/2006/relationships/image" Target="../media/image7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image" Target="../media/image18.png"/><Relationship Id="rId9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48.png"/><Relationship Id="rId7" Type="http://schemas.openxmlformats.org/officeDocument/2006/relationships/image" Target="../media/image7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44.png"/><Relationship Id="rId10" Type="http://schemas.openxmlformats.org/officeDocument/2006/relationships/image" Target="../media/image81.png"/><Relationship Id="rId4" Type="http://schemas.openxmlformats.org/officeDocument/2006/relationships/image" Target="../media/image18.png"/><Relationship Id="rId9" Type="http://schemas.openxmlformats.org/officeDocument/2006/relationships/image" Target="../media/image8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18.png"/><Relationship Id="rId7" Type="http://schemas.openxmlformats.org/officeDocument/2006/relationships/image" Target="../media/image8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23.png"/><Relationship Id="rId10" Type="http://schemas.openxmlformats.org/officeDocument/2006/relationships/image" Target="../media/image85.png"/><Relationship Id="rId4" Type="http://schemas.openxmlformats.org/officeDocument/2006/relationships/image" Target="../media/image4.png"/><Relationship Id="rId9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8.png"/><Relationship Id="rId7" Type="http://schemas.openxmlformats.org/officeDocument/2006/relationships/image" Target="../media/image8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image" Target="../media/image4.png"/><Relationship Id="rId9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9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r">
              <a:lnSpc>
                <a:spcPct val="107000"/>
              </a:lnSpc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Tuffy" panose="020B0603060100000000" pitchFamily="34" charset="0"/>
              </a:rPr>
              <a:t>Maths </a:t>
            </a:r>
            <a:r>
              <a:rPr lang="en-GB" altLang="en-US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| </a:t>
            </a:r>
            <a:r>
              <a:rPr lang="en-GB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Year 4 | Number and Place Value | Rounding | Lesson 1 of 5: Space</a:t>
            </a: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and Place Value</a:t>
            </a: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48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22767" y="6196125"/>
              <a:ext cx="576495" cy="580719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8435" name="Title 7"/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 b="1" dirty="0">
                <a:solidFill>
                  <a:schemeClr val="tx1"/>
                </a:solidFill>
                <a:latin typeface="Twinkl" pitchFamily="2" charset="0"/>
              </a:rPr>
              <a:t>Rocket Rounding</a:t>
            </a:r>
          </a:p>
        </p:txBody>
      </p:sp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28281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rocket has run out of fuel! But don’t worry because we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can collect the right kind of space rocks to get it going again.</a:t>
            </a:r>
          </a:p>
        </p:txBody>
      </p:sp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88190"/>
            <a:ext cx="7632700" cy="41043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2093883"/>
            <a:ext cx="4973261" cy="399869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4572000" y="2139115"/>
            <a:ext cx="3016705" cy="2159761"/>
            <a:chOff x="4650921" y="2391832"/>
            <a:chExt cx="3016705" cy="215976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4650921" y="2928185"/>
              <a:ext cx="3016705" cy="976403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Hello space cadet.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Today we will be taking a space walk.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571999" y="2139114"/>
            <a:ext cx="3016705" cy="2159761"/>
            <a:chOff x="4650921" y="2391832"/>
            <a:chExt cx="3016705" cy="2159761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50921" y="2488152"/>
              <a:ext cx="3016705" cy="1807400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We need to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collect some space rocks.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But we must be careful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to only collect the right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ones as they may just explode!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95896"/>
            <a:ext cx="7632700" cy="40966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43291" y="2807643"/>
            <a:ext cx="3006362" cy="309966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537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6054157" y="4387000"/>
            <a:ext cx="1294545" cy="1055259"/>
            <a:chOff x="2321957" y="3429000"/>
            <a:chExt cx="1294545" cy="105525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21957" y="3429000"/>
              <a:ext cx="1294545" cy="1055259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520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5234" y="3948434"/>
            <a:ext cx="1932391" cy="193239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364230" y="2667796"/>
            <a:ext cx="1294545" cy="820486"/>
            <a:chOff x="2321957" y="3546386"/>
            <a:chExt cx="1294545" cy="820486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21957" y="3546386"/>
              <a:ext cx="1294545" cy="820486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5" name="Rectangle 1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350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07" y="2111844"/>
            <a:ext cx="1932391" cy="1932391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5026337" y="2710894"/>
            <a:ext cx="1283848" cy="1055259"/>
            <a:chOff x="2327305" y="3429000"/>
            <a:chExt cx="1283848" cy="105525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6422" y="3429000"/>
              <a:ext cx="1225614" cy="1055259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440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065" y="2272327"/>
            <a:ext cx="1932391" cy="1932391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6640748" y="2583466"/>
            <a:ext cx="1283848" cy="1055259"/>
            <a:chOff x="2327305" y="3429000"/>
            <a:chExt cx="1283848" cy="105525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06564" y="3429000"/>
              <a:ext cx="1125329" cy="1055259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330</a:t>
              </a: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6475" y="2139115"/>
            <a:ext cx="1932391" cy="1932391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1195231" y="4757157"/>
            <a:ext cx="1283848" cy="1003323"/>
            <a:chOff x="2327305" y="3454968"/>
            <a:chExt cx="1283848" cy="10033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06564" y="3454968"/>
              <a:ext cx="1125329" cy="1003323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540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4479130" y="2291873"/>
            <a:ext cx="2290632" cy="1639941"/>
            <a:chOff x="4650921" y="2391832"/>
            <a:chExt cx="3016705" cy="2159761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3" name="Action Button: Forward or Next 32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92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023 C 0.0066 -0.00023 0.0125 0.00509 0.0125 0.01227 C 0.0125 0.01898 0.0066 0.02477 2.77778E-7 0.02477 C -0.00694 0.02477 -0.0125 0.01898 -0.0125 0.01227 C -0.0125 0.00509 -0.00694 -0.00023 2.77778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93187"/>
            <a:ext cx="7632700" cy="40993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980" y="2218647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704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252640" y="2772609"/>
            <a:ext cx="1294545" cy="965070"/>
            <a:chOff x="2321957" y="3474094"/>
            <a:chExt cx="1294545" cy="96507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21957" y="3474094"/>
              <a:ext cx="1294545" cy="96507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angle 1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407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717" y="2288949"/>
            <a:ext cx="1932391" cy="193239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295205" y="4654194"/>
            <a:ext cx="1294544" cy="820486"/>
            <a:chOff x="2321957" y="3546386"/>
            <a:chExt cx="1294544" cy="82048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21957" y="3546386"/>
              <a:ext cx="1294544" cy="820486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740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6282" y="4098242"/>
            <a:ext cx="1932391" cy="1932391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5773620" y="4335897"/>
            <a:ext cx="1283848" cy="999069"/>
            <a:chOff x="2327305" y="3457095"/>
            <a:chExt cx="1283848" cy="99906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6422" y="3457095"/>
              <a:ext cx="1225614" cy="999069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710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9349" y="3869236"/>
            <a:ext cx="1932391" cy="193239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5886529" y="3167956"/>
            <a:ext cx="1283848" cy="1055259"/>
            <a:chOff x="2327305" y="3429000"/>
            <a:chExt cx="1283848" cy="105525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75458" y="3429000"/>
              <a:ext cx="987541" cy="1055259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701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258" y="2729390"/>
            <a:ext cx="1932391" cy="1932391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6726887" y="2302825"/>
            <a:ext cx="1283848" cy="731979"/>
            <a:chOff x="2327305" y="3590640"/>
            <a:chExt cx="1283848" cy="73197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06564" y="3590640"/>
              <a:ext cx="1125329" cy="731979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700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054999" y="2055410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26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0023 C 0.0066 -0.00023 0.0125 0.00509 0.0125 0.01227 C 0.0125 0.01898 0.0066 0.02477 1.94444E-6 0.02477 C -0.00695 0.02477 -0.0125 0.01898 -0.0125 0.01227 C -0.0125 0.00509 -0.00695 -0.00023 1.94444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755650" y="1993187"/>
            <a:ext cx="7632700" cy="40993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143475" y="2681470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number, when rounded to the nearest 10, will be 670?</a:t>
            </a:r>
            <a:endParaRPr lang="en-GB" altLang="en-US" dirty="0">
              <a:latin typeface="Twinkl" pitchFamily="50" charset="0"/>
              <a:sym typeface="Sassoon Infant Rg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200309" y="4435245"/>
            <a:ext cx="1283848" cy="1183441"/>
            <a:chOff x="2327305" y="3327915"/>
            <a:chExt cx="1283848" cy="118344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31043" y="3327915"/>
              <a:ext cx="1083853" cy="11834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664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38" y="4060770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3627946" y="4363109"/>
            <a:ext cx="1283848" cy="1294544"/>
            <a:chOff x="2327305" y="3309357"/>
            <a:chExt cx="1283848" cy="129454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321957" y="3546386"/>
              <a:ext cx="1294544" cy="820485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607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75" y="4044186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183898" y="2672127"/>
            <a:ext cx="1283848" cy="773754"/>
            <a:chOff x="2327305" y="3569620"/>
            <a:chExt cx="1283848" cy="77375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569323" y="3385767"/>
              <a:ext cx="773754" cy="1141459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760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627" y="2092809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2431452" y="3331782"/>
            <a:ext cx="1283848" cy="926049"/>
            <a:chOff x="2327305" y="3493605"/>
            <a:chExt cx="1283848" cy="92604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 flipV="1">
              <a:off x="2475458" y="3493605"/>
              <a:ext cx="987541" cy="926049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675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181" y="2828611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1061458" y="2445510"/>
            <a:ext cx="1283848" cy="895970"/>
            <a:chOff x="2429677" y="3426650"/>
            <a:chExt cx="1283848" cy="89597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25933" y="3426650"/>
              <a:ext cx="1085220" cy="8959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666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 flipH="1">
            <a:off x="4064447" y="2277133"/>
            <a:ext cx="2290632" cy="1639941"/>
            <a:chOff x="4650921" y="2391832"/>
            <a:chExt cx="3016705" cy="215976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5" name="Action Button: Forward or Next 34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47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023 C 0.0066 -0.00023 0.0125 0.00509 0.0125 0.01227 C 0.0125 0.01898 0.0066 0.02477 2.77778E-7 0.02477 C -0.00694 0.02477 -0.0125 0.01898 -0.0125 0.01227 C -0.0125 0.00509 -0.00694 -0.00023 2.77778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94196"/>
            <a:ext cx="7632700" cy="409837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041" y="2162081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345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605544" y="2329863"/>
            <a:ext cx="1283848" cy="1322919"/>
            <a:chOff x="2327305" y="3283137"/>
            <a:chExt cx="1283848" cy="132291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317460" y="3525362"/>
              <a:ext cx="1322919" cy="83847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angle 1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340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1273" y="2025127"/>
            <a:ext cx="1932391" cy="193239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2428524" y="4084403"/>
            <a:ext cx="1283848" cy="1145094"/>
            <a:chOff x="2327305" y="3384083"/>
            <a:chExt cx="1283848" cy="114509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419062" y="3463664"/>
              <a:ext cx="1145094" cy="98593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430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253" y="3690755"/>
            <a:ext cx="1932391" cy="1932391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1173162" y="2637764"/>
            <a:ext cx="1334394" cy="842318"/>
            <a:chOff x="2276759" y="3528180"/>
            <a:chExt cx="1334394" cy="84231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536248">
              <a:off x="2276759" y="3528180"/>
              <a:ext cx="1328992" cy="842318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450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164" y="2092728"/>
            <a:ext cx="1932391" cy="193239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5969035" y="4539390"/>
            <a:ext cx="1283848" cy="976635"/>
            <a:chOff x="2327305" y="3483487"/>
            <a:chExt cx="1283848" cy="9766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 flipV="1">
              <a:off x="2400556" y="3483487"/>
              <a:ext cx="1134635" cy="976635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440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4764" y="4061512"/>
            <a:ext cx="1932391" cy="1932391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1098392" y="4990467"/>
            <a:ext cx="1283848" cy="809021"/>
            <a:chOff x="2429677" y="3470124"/>
            <a:chExt cx="1283848" cy="80902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25933" y="3470124"/>
              <a:ext cx="1085220" cy="809021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350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37658" y="2060478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87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0023 C 0.0066 -0.00023 0.0125 0.0051 0.0125 0.01227 C 0.0125 0.01899 0.0066 0.02477 -1.11111E-6 0.02477 C -0.00694 0.02477 -0.0125 0.01899 -0.0125 0.01227 C -0.0125 0.0051 -0.00694 -0.00023 -1.11111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93187"/>
            <a:ext cx="7632700" cy="4099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93491" y="2376363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487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164920" y="2470663"/>
            <a:ext cx="1283848" cy="978674"/>
            <a:chOff x="2327305" y="3467292"/>
            <a:chExt cx="1283848" cy="97867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461446" y="3433737"/>
              <a:ext cx="978674" cy="10457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angle 1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890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0649" y="1993805"/>
            <a:ext cx="1932391" cy="193239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1268430" y="4033810"/>
            <a:ext cx="1283848" cy="1293010"/>
            <a:chOff x="2327305" y="3313424"/>
            <a:chExt cx="1283848" cy="129301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857096">
              <a:off x="2370367" y="3550172"/>
              <a:ext cx="1293010" cy="81951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470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159" y="3714120"/>
            <a:ext cx="1932391" cy="1932391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2178642" y="2526679"/>
            <a:ext cx="1283848" cy="965595"/>
            <a:chOff x="2327305" y="3493386"/>
            <a:chExt cx="1283848" cy="96559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536248">
              <a:off x="2434644" y="3493386"/>
              <a:ext cx="1073735" cy="965595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480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4371" y="2043281"/>
            <a:ext cx="1932391" cy="193239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3296106" y="4512499"/>
            <a:ext cx="1283848" cy="976635"/>
            <a:chOff x="2327305" y="3483487"/>
            <a:chExt cx="1283848" cy="9766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364287" flipH="1" flipV="1">
              <a:off x="2400724" y="3483487"/>
              <a:ext cx="1134298" cy="976635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485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0478" y="4029407"/>
            <a:ext cx="1932391" cy="1932391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6788398" y="4164953"/>
            <a:ext cx="1283848" cy="755472"/>
            <a:chOff x="2429677" y="3527111"/>
            <a:chExt cx="1283848" cy="75547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42931">
              <a:off x="2510331" y="3545762"/>
              <a:ext cx="1162541" cy="736821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490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2388796" y="2078903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2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23 C 0.0066 -0.00023 0.0125 0.0051 0.0125 0.01227 C 0.0125 0.01899 0.0066 0.02477 -1.66667E-6 0.02477 C -0.00694 0.02477 -0.0125 0.01899 -0.0125 0.01227 C -0.0125 0.0051 -0.00694 -0.00023 -1.66667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989" y="1988190"/>
            <a:ext cx="7628022" cy="40997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210" y="2190269"/>
            <a:ext cx="3006362" cy="309966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number, when rounded to the nearest 10, will be 220?</a:t>
            </a:r>
            <a:endParaRPr lang="en-GB" altLang="en-US" dirty="0">
              <a:latin typeface="Twinkl" pitchFamily="50" charset="0"/>
              <a:sym typeface="Sassoon Infant Rg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427567" y="4408859"/>
            <a:ext cx="1283848" cy="1144713"/>
            <a:chOff x="2327305" y="3411292"/>
            <a:chExt cx="1283848" cy="1144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281374">
              <a:off x="2400859" y="3490847"/>
              <a:ext cx="1144713" cy="98560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226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3296" y="4015020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3178656" y="4722789"/>
            <a:ext cx="1283848" cy="725763"/>
            <a:chOff x="2327305" y="3593748"/>
            <a:chExt cx="1283848" cy="72576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471865">
              <a:off x="2346870" y="3593748"/>
              <a:ext cx="1145094" cy="725763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115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385" y="4119475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742743" y="3669231"/>
            <a:ext cx="1310547" cy="877084"/>
            <a:chOff x="2327305" y="3545879"/>
            <a:chExt cx="1310547" cy="87708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679420">
              <a:off x="2552363" y="3337474"/>
              <a:ext cx="877084" cy="1293894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202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1821" y="3141578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6584815" y="2560507"/>
            <a:ext cx="1283848" cy="976635"/>
            <a:chOff x="2327305" y="3483487"/>
            <a:chExt cx="1283848" cy="9766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 flipV="1">
              <a:off x="2444240" y="3483487"/>
              <a:ext cx="1095395" cy="976635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212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0544" y="2082629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4660528" y="2243959"/>
            <a:ext cx="1283848" cy="992471"/>
            <a:chOff x="2429677" y="3378399"/>
            <a:chExt cx="1283848" cy="99247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5133340">
              <a:off x="2572307" y="3470124"/>
              <a:ext cx="992471" cy="809021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217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260620" y="2079288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97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0023 C 0.0066 -0.00023 0.0125 0.00509 0.0125 0.01227 C 0.0125 0.01898 0.0066 0.02477 5.55556E-7 0.02477 C -0.00694 0.02477 -0.0125 0.01898 -0.0125 0.01227 C -0.0125 0.00509 -0.00694 -0.00023 5.55556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93187"/>
            <a:ext cx="7632700" cy="40993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102601" y="2286715"/>
            <a:ext cx="3006362" cy="309966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195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771834" y="2651665"/>
            <a:ext cx="1283848" cy="730009"/>
            <a:chOff x="2327305" y="3589289"/>
            <a:chExt cx="1283848" cy="73000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813556">
              <a:off x="2332058" y="3589289"/>
              <a:ext cx="1151792" cy="73000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210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563" y="2050474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267274" y="4419432"/>
            <a:ext cx="1283848" cy="1293009"/>
            <a:chOff x="2327305" y="3313424"/>
            <a:chExt cx="1283848" cy="129300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390493">
              <a:off x="2298175" y="3550172"/>
              <a:ext cx="1293009" cy="819513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190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003" y="4099741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1689585" y="2542628"/>
            <a:ext cx="1283848" cy="965595"/>
            <a:chOff x="2327305" y="3493386"/>
            <a:chExt cx="1283848" cy="96559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536248">
              <a:off x="2456655" y="3493386"/>
              <a:ext cx="1029712" cy="965595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130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314" y="2059230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404442" y="4264653"/>
            <a:ext cx="1283848" cy="1340069"/>
            <a:chOff x="2327305" y="3210278"/>
            <a:chExt cx="1283848" cy="134006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858974" flipH="1" flipV="1">
              <a:off x="2315139" y="3444484"/>
              <a:ext cx="1340069" cy="871658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290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171" y="3968492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2798435" y="4209169"/>
            <a:ext cx="1283848" cy="904266"/>
            <a:chOff x="2429677" y="3460787"/>
            <a:chExt cx="1283848" cy="90426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298962">
              <a:off x="2506029" y="3460787"/>
              <a:ext cx="1050245" cy="904266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200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3828131" y="2092714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5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23 C 0.00659 -0.00023 0.0125 0.00509 0.0125 0.01227 C 0.0125 0.01898 0.00659 0.02477 4.16667E-6 0.02477 C -0.00695 0.02477 -0.0125 0.01898 -0.0125 0.01227 C -0.0125 0.00509 -0.00695 -0.00023 4.16667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755650" y="1995896"/>
            <a:ext cx="7632700" cy="40966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061" y="2185580"/>
            <a:ext cx="3006362" cy="309966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843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3135163" y="4421037"/>
            <a:ext cx="1283848" cy="966458"/>
            <a:chOff x="2327305" y="3473401"/>
            <a:chExt cx="1283848" cy="96645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5943422">
              <a:off x="2486000" y="3429000"/>
              <a:ext cx="966458" cy="1055259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820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0892" y="3938071"/>
            <a:ext cx="1932391" cy="193239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6610823" y="2607839"/>
            <a:ext cx="1283848" cy="962778"/>
            <a:chOff x="2327305" y="3450133"/>
            <a:chExt cx="1283848" cy="96277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20425" y="3450133"/>
              <a:ext cx="1118536" cy="962778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5" name="Rectangle 1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850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52" y="2123033"/>
            <a:ext cx="1932391" cy="1932391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5853900" y="4457966"/>
            <a:ext cx="1283848" cy="1173441"/>
            <a:chOff x="2327305" y="3393973"/>
            <a:chExt cx="1283848" cy="117344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014366">
              <a:off x="2418604" y="3453064"/>
              <a:ext cx="1173441" cy="1055259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830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9629" y="4078491"/>
            <a:ext cx="1932391" cy="1932391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3995359" y="2486640"/>
            <a:ext cx="1283848" cy="1125329"/>
            <a:chOff x="2327305" y="3393964"/>
            <a:chExt cx="1283848" cy="112532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5413854">
              <a:off x="2406564" y="3492087"/>
              <a:ext cx="1125329" cy="929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834</a:t>
              </a: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1088" y="2083109"/>
            <a:ext cx="1932391" cy="1932391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5188282" y="3320234"/>
            <a:ext cx="1283848" cy="1003323"/>
            <a:chOff x="2327305" y="3430904"/>
            <a:chExt cx="1283848" cy="10033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347067">
              <a:off x="2434255" y="3430904"/>
              <a:ext cx="1069945" cy="1003323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840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186628" y="2147013"/>
            <a:ext cx="2290632" cy="1639941"/>
            <a:chOff x="4650921" y="2391832"/>
            <a:chExt cx="3016705" cy="2159761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3" name="Action Button: Forward or Next 32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82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23 C 0.0066 -0.00023 0.0125 0.0051 0.0125 0.01227 C 0.0125 0.01899 0.0066 0.02477 -1.94444E-6 0.02477 C -0.00694 0.02477 -0.0125 0.01899 -0.0125 0.01227 C -0.0125 0.0051 -0.00694 -0.00023 -1.94444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1993187"/>
            <a:ext cx="7632700" cy="4099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873112" y="2440947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number, when rounded to the nearest 10, will be 600?</a:t>
            </a:r>
            <a:endParaRPr lang="en-GB" altLang="en-US" dirty="0">
              <a:latin typeface="Twinkl" pitchFamily="50" charset="0"/>
              <a:sym typeface="Sassoon Infant Rg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620194" y="2458441"/>
            <a:ext cx="1283848" cy="1083853"/>
            <a:chOff x="2327305" y="3377708"/>
            <a:chExt cx="1283848" cy="108385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903899">
              <a:off x="2431043" y="3340548"/>
              <a:ext cx="1083853" cy="11581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650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5923" y="2034172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6644635" y="2616740"/>
            <a:ext cx="1283848" cy="820485"/>
            <a:chOff x="2327305" y="3568420"/>
            <a:chExt cx="1283848" cy="82048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290598">
              <a:off x="2338532" y="3568420"/>
              <a:ext cx="1261394" cy="820485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594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0364" y="2060787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5756715" y="3999230"/>
            <a:ext cx="1283848" cy="1201485"/>
            <a:chOff x="2327305" y="3304106"/>
            <a:chExt cx="1283848" cy="120148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313632">
              <a:off x="2428298" y="3524097"/>
              <a:ext cx="1201485" cy="761504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610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2444" y="3633777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221020" y="4612290"/>
            <a:ext cx="1283848" cy="805002"/>
            <a:chOff x="2327305" y="3554128"/>
            <a:chExt cx="1283848" cy="8050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422156" flipH="1" flipV="1">
              <a:off x="2475458" y="3554128"/>
              <a:ext cx="987541" cy="805002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606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749" y="4048596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4425006" y="4762257"/>
            <a:ext cx="1283848" cy="1085220"/>
            <a:chOff x="2429677" y="3332025"/>
            <a:chExt cx="1283848" cy="108522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554812">
              <a:off x="2525933" y="3470124"/>
              <a:ext cx="1085220" cy="809021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598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 flipH="1">
            <a:off x="794084" y="2036610"/>
            <a:ext cx="2290632" cy="1639941"/>
            <a:chOff x="4650921" y="2391832"/>
            <a:chExt cx="3016705" cy="215976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5" name="Action Button: Forward or Next 34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24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023 C 0.0066 -0.00023 0.0125 0.00509 0.0125 0.01227 C 0.0125 0.01898 0.0066 0.02477 2.77778E-7 0.02477 C -0.00694 0.02477 -0.0125 0.01898 -0.0125 0.01227 C -0.0125 0.00509 -0.00694 -0.00023 2.77778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1993187"/>
            <a:ext cx="7632700" cy="40993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844" y="2472536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934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836164" y="4493663"/>
            <a:ext cx="1283848" cy="1055226"/>
            <a:chOff x="2327305" y="3412574"/>
            <a:chExt cx="1283848" cy="105522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4994790">
              <a:off x="2415569" y="3445427"/>
              <a:ext cx="1055226" cy="989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angle 1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390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1893" y="4055081"/>
            <a:ext cx="1932391" cy="193239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1382452" y="4519043"/>
            <a:ext cx="1283848" cy="1004466"/>
            <a:chOff x="2327305" y="3465617"/>
            <a:chExt cx="1283848" cy="100446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408360">
              <a:off x="2411715" y="3520068"/>
              <a:ext cx="1004466" cy="895564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940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181" y="4055081"/>
            <a:ext cx="1932391" cy="1932391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2477944" y="2567926"/>
            <a:ext cx="1283848" cy="999069"/>
            <a:chOff x="2327305" y="3457095"/>
            <a:chExt cx="1283848" cy="99906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6422" y="3457095"/>
              <a:ext cx="1225614" cy="999069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950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673" y="2101265"/>
            <a:ext cx="1932391" cy="193239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6597155" y="2522339"/>
            <a:ext cx="1283848" cy="1055259"/>
            <a:chOff x="2327305" y="3429000"/>
            <a:chExt cx="1283848" cy="105525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75458" y="3429000"/>
              <a:ext cx="987541" cy="1055259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830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2884" y="2083773"/>
            <a:ext cx="1932391" cy="1932391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888899" y="2881178"/>
            <a:ext cx="1348573" cy="829183"/>
            <a:chOff x="2327305" y="3540830"/>
            <a:chExt cx="1348573" cy="82918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269130">
              <a:off x="2367611" y="3540830"/>
              <a:ext cx="1308267" cy="829183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930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306725" y="2139115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74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0023 C 0.0066 -0.00023 0.0125 0.00509 0.0125 0.01227 C 0.0125 0.01898 0.0066 0.02477 1.94444E-6 0.02477 C -0.00695 0.02477 -0.0125 0.01898 -0.0125 0.01227 C -0.0125 0.00509 -0.00695 -0.00023 1.94444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755650" y="1994196"/>
            <a:ext cx="7632700" cy="409837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097880" y="2710527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335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288151" y="2472850"/>
            <a:ext cx="1283848" cy="1123495"/>
            <a:chOff x="2327305" y="3398568"/>
            <a:chExt cx="1283848" cy="112349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407482" y="3476792"/>
              <a:ext cx="1123495" cy="9670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angle 1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320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880" y="2068402"/>
            <a:ext cx="1932391" cy="193239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1255932" y="2557573"/>
            <a:ext cx="1283848" cy="1051398"/>
            <a:chOff x="2327305" y="3430931"/>
            <a:chExt cx="1283848" cy="105139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465910" y="3463664"/>
              <a:ext cx="1051398" cy="98593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330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661" y="2117077"/>
            <a:ext cx="1932391" cy="1932391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1879595" y="4493695"/>
            <a:ext cx="1283848" cy="1032531"/>
            <a:chOff x="2327305" y="3440363"/>
            <a:chExt cx="1283848" cy="103253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536248">
              <a:off x="2369620" y="3440363"/>
              <a:ext cx="1199217" cy="1032531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350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5324" y="4043765"/>
            <a:ext cx="1932391" cy="193239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6699408" y="2549809"/>
            <a:ext cx="1283848" cy="1031055"/>
            <a:chOff x="2327305" y="3451100"/>
            <a:chExt cx="1283848" cy="103105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 flipV="1">
              <a:off x="2499874" y="3451100"/>
              <a:ext cx="964891" cy="1031055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310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137" y="2099141"/>
            <a:ext cx="1932391" cy="1932391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3496204" y="4756944"/>
            <a:ext cx="1283848" cy="1130956"/>
            <a:chOff x="2429677" y="3379942"/>
            <a:chExt cx="1283848" cy="113095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494147" y="3436893"/>
              <a:ext cx="1130956" cy="1017053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340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2746752" y="2568658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26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0023 C 0.0066 -0.00023 0.0125 0.0051 0.0125 0.01227 C 0.0125 0.01899 0.0066 0.02477 -1.11111E-6 0.02477 C -0.00694 0.02477 -0.0125 0.01899 -0.0125 0.01227 C -0.0125 0.0051 -0.00694 -0.00023 -1.11111E-6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1993187"/>
            <a:ext cx="7632700" cy="409938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466" y="2455695"/>
            <a:ext cx="3006362" cy="309966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number, when rounded to the nearest 10, will be 760?</a:t>
            </a:r>
            <a:endParaRPr lang="en-GB" altLang="en-US" dirty="0">
              <a:latin typeface="Twinkl" pitchFamily="50" charset="0"/>
              <a:sym typeface="Sassoon Infant Rg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656357" y="3220733"/>
            <a:ext cx="1283848" cy="1144713"/>
            <a:chOff x="2327305" y="3411291"/>
            <a:chExt cx="1283848" cy="1144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281374">
              <a:off x="2400859" y="3556962"/>
              <a:ext cx="1144713" cy="85337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655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2086" y="2826894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347591" y="4679341"/>
            <a:ext cx="1283848" cy="894077"/>
            <a:chOff x="2327305" y="3509590"/>
            <a:chExt cx="1283848" cy="894077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471865">
              <a:off x="2449869" y="3509590"/>
              <a:ext cx="1038720" cy="894077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750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20" y="4160184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1278805" y="2337456"/>
            <a:ext cx="1283848" cy="1293894"/>
            <a:chOff x="2327305" y="3249338"/>
            <a:chExt cx="1283848" cy="129389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59569">
              <a:off x="2552363" y="3249338"/>
              <a:ext cx="877084" cy="1293894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766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534" y="2018208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4972735" y="2476563"/>
            <a:ext cx="1283848" cy="976635"/>
            <a:chOff x="2327305" y="3483487"/>
            <a:chExt cx="1283848" cy="9766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 flipV="1">
              <a:off x="2534956" y="3483487"/>
              <a:ext cx="913963" cy="976635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662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464" y="1998685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5690677" y="4024213"/>
            <a:ext cx="1283848" cy="1233371"/>
            <a:chOff x="2429677" y="3215471"/>
            <a:chExt cx="1283848" cy="123337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692718">
              <a:off x="2439348" y="3441300"/>
              <a:ext cx="1233371" cy="781713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755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431887" y="2192140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700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0023 C 0.0066 -0.00023 0.0125 0.00509 0.0125 0.01227 C 0.0125 0.01898 0.0066 0.02477 5.55556E-7 0.02477 C -0.00694 0.02477 -0.0125 0.01898 -0.0125 0.01227 C -0.0125 0.00509 -0.00694 -0.00023 5.55556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7989" y="1988190"/>
            <a:ext cx="7628022" cy="40997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18748" y="2541498"/>
            <a:ext cx="3006362" cy="309966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294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979079" y="2785786"/>
            <a:ext cx="1283848" cy="978222"/>
            <a:chOff x="2327305" y="3455152"/>
            <a:chExt cx="1283848" cy="97822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281374">
              <a:off x="2473150" y="3421612"/>
              <a:ext cx="978222" cy="10453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240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808" y="2308702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2910845" y="4636717"/>
            <a:ext cx="1439232" cy="901705"/>
            <a:chOff x="2171921" y="3505775"/>
            <a:chExt cx="1439232" cy="90170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471865">
              <a:off x="2171921" y="3505775"/>
              <a:ext cx="1422689" cy="901705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300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266" y="4121374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1281663" y="2916822"/>
            <a:ext cx="1283848" cy="969271"/>
            <a:chOff x="2327305" y="3436853"/>
            <a:chExt cx="1283848" cy="96927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679420">
              <a:off x="2500576" y="3467030"/>
              <a:ext cx="969271" cy="908917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280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392" y="2435262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6670674" y="2541498"/>
            <a:ext cx="1283848" cy="976635"/>
            <a:chOff x="2327305" y="3483487"/>
            <a:chExt cx="1283848" cy="9766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 flipV="1">
              <a:off x="2448932" y="3483487"/>
              <a:ext cx="1086011" cy="976635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390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6403" y="2063620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1255950" y="4665247"/>
            <a:ext cx="1284019" cy="772026"/>
            <a:chOff x="2429506" y="3478141"/>
            <a:chExt cx="1284019" cy="77202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032075">
              <a:off x="2429506" y="3478141"/>
              <a:ext cx="1218087" cy="772026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290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2849642" y="2273624"/>
            <a:ext cx="2290632" cy="1639941"/>
            <a:chOff x="4650921" y="2391832"/>
            <a:chExt cx="3016705" cy="215976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13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0023 C 0.0066 -0.00023 0.0125 0.00509 0.0125 0.01227 C 0.0125 0.01898 0.0066 0.02477 5.55556E-7 0.02477 C -0.00694 0.02477 -0.0125 0.01898 -0.0125 0.01227 C -0.0125 0.00509 -0.00694 -0.00023 5.55556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 flipV="1">
            <a:off x="755650" y="1995896"/>
            <a:ext cx="7632700" cy="40966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4740" y="2551144"/>
            <a:ext cx="3006362" cy="309966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Find the rock which rounds </a:t>
            </a:r>
            <a:r>
              <a:rPr lang="en-GB" dirty="0"/>
              <a:t>873</a:t>
            </a: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 to the nearest 10.</a:t>
            </a:r>
          </a:p>
        </p:txBody>
      </p:sp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5201362" y="4537872"/>
            <a:ext cx="1283848" cy="1125329"/>
            <a:chOff x="2327305" y="3393965"/>
            <a:chExt cx="1283848" cy="112532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395314">
              <a:off x="2406565" y="3429000"/>
              <a:ext cx="1125329" cy="1055259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880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7091" y="4134341"/>
            <a:ext cx="1932391" cy="193239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5389867" y="2484456"/>
            <a:ext cx="1283848" cy="1100598"/>
            <a:chOff x="2327305" y="3406330"/>
            <a:chExt cx="1283848" cy="110059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652595">
              <a:off x="2418930" y="3546386"/>
              <a:ext cx="1100598" cy="820486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5" name="Rectangle 14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860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5596" y="2068560"/>
            <a:ext cx="1932391" cy="1932391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6603885" y="3740750"/>
            <a:ext cx="1372307" cy="869771"/>
            <a:chOff x="2283075" y="3521744"/>
            <a:chExt cx="1372307" cy="86977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672578">
              <a:off x="2283075" y="3521744"/>
              <a:ext cx="1372307" cy="869771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780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43" y="3209440"/>
            <a:ext cx="1932391" cy="1932391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553164" y="2569801"/>
            <a:ext cx="1283848" cy="929908"/>
            <a:chOff x="2327305" y="3527499"/>
            <a:chExt cx="1283848" cy="92990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495758">
              <a:off x="2500692" y="3495617"/>
              <a:ext cx="929908" cy="993672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770</a:t>
              </a: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893" y="2068560"/>
            <a:ext cx="1932391" cy="1932391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1370960" y="4525481"/>
            <a:ext cx="1283848" cy="1125329"/>
            <a:chOff x="2327305" y="3393965"/>
            <a:chExt cx="1283848" cy="112532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075005">
              <a:off x="2406564" y="3497969"/>
              <a:ext cx="1125329" cy="917321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870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4572000" y="2181882"/>
            <a:ext cx="2290632" cy="1639941"/>
            <a:chOff x="4650921" y="2391832"/>
            <a:chExt cx="3016705" cy="2159761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Let’s keep searching for more space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rocks!</a:t>
              </a:r>
            </a:p>
          </p:txBody>
        </p:sp>
      </p:grpSp>
      <p:sp>
        <p:nvSpPr>
          <p:cNvPr id="33" name="Action Button: Forward or Next 32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58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023 C 0.0066 -0.00023 0.0125 0.00509 0.0125 0.01227 C 0.0125 0.01898 0.0066 0.02477 2.77778E-7 0.02477 C -0.00694 0.02477 -0.0125 0.01898 -0.0125 0.01227 C -0.0125 0.00509 -0.00694 -0.00023 2.77778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755650" y="1993187"/>
            <a:ext cx="7632700" cy="40993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531338" y="2302398"/>
            <a:ext cx="3006362" cy="30996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755650" y="143922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number, when rounded to the nearest 10, will be 870?</a:t>
            </a:r>
            <a:endParaRPr lang="en-GB" altLang="en-US" dirty="0">
              <a:latin typeface="Twinkl" pitchFamily="50" charset="0"/>
              <a:sym typeface="Sassoon Infant Rg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265951" y="4671564"/>
            <a:ext cx="1283848" cy="755695"/>
            <a:chOff x="2327305" y="3575831"/>
            <a:chExt cx="1283848" cy="75569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786659">
              <a:off x="2385028" y="3575831"/>
              <a:ext cx="1192319" cy="7556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766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680" y="4083216"/>
            <a:ext cx="1932391" cy="1932391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599562" y="2651368"/>
            <a:ext cx="1283848" cy="1054646"/>
            <a:chOff x="2327305" y="3471492"/>
            <a:chExt cx="1283848" cy="10546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2387254" y="3524601"/>
              <a:ext cx="1054646" cy="948428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878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291" y="2212496"/>
            <a:ext cx="1932391" cy="193239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6584815" y="2725806"/>
            <a:ext cx="1283848" cy="759009"/>
            <a:chOff x="2327305" y="3581117"/>
            <a:chExt cx="1283848" cy="75900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612791">
              <a:off x="2370455" y="3581117"/>
              <a:ext cx="1197548" cy="759009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859</a:t>
              </a: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0544" y="2139115"/>
            <a:ext cx="1932391" cy="193239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4664842" y="4357834"/>
            <a:ext cx="1283848" cy="1135695"/>
            <a:chOff x="2327305" y="3388781"/>
            <a:chExt cx="1283848" cy="113569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572041" flipH="1" flipV="1">
              <a:off x="2385928" y="3467855"/>
              <a:ext cx="1135695" cy="977547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7305" y="3606927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876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0571" y="3959486"/>
            <a:ext cx="1932391" cy="1932391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6319633" y="4164198"/>
            <a:ext cx="1283848" cy="756314"/>
            <a:chOff x="2429677" y="3527111"/>
            <a:chExt cx="1283848" cy="75631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25932" y="3530727"/>
              <a:ext cx="1187591" cy="752698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2429677" y="3527111"/>
              <a:ext cx="1283848" cy="69940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865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622573" y="2082591"/>
            <a:ext cx="2290632" cy="1639941"/>
            <a:chOff x="4650921" y="2391832"/>
            <a:chExt cx="3016705" cy="215976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>
              <a:off x="4650921" y="2562914"/>
              <a:ext cx="3016705" cy="165069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Brilliant!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I think that we may just have enough rocks now!</a:t>
              </a:r>
            </a:p>
          </p:txBody>
        </p:sp>
      </p:grpSp>
      <p:sp>
        <p:nvSpPr>
          <p:cNvPr id="35" name="Action Button: Forward or Next 34">
            <a:hlinkClick r:id="" action="ppaction://hlinkshowjump?jump=nextslide" highlightClick="1"/>
          </p:cNvPr>
          <p:cNvSpPr/>
          <p:nvPr/>
        </p:nvSpPr>
        <p:spPr>
          <a:xfrm>
            <a:off x="7577155" y="5276097"/>
            <a:ext cx="615780" cy="6157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6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023 C 0.0066 -0.00023 0.0125 0.00509 0.0125 0.01227 C 0.0125 0.01898 0.0066 0.02477 2.77778E-7 0.02477 C -0.00694 0.02477 -0.0125 0.01898 -0.0125 0.01227 C -0.0125 0.00509 -0.00694 -0.00023 2.77778E-7 -0.00023 Z " pathEditMode="relative" rAng="0" ptsTypes="AAAAA">
                                      <p:cBhvr>
                                        <p:cTn id="36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54808" y="697112"/>
            <a:ext cx="383438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dirty="0">
                <a:latin typeface="+mj-lt"/>
              </a:rPr>
              <a:t>Rocket Rounding</a:t>
            </a:r>
            <a:endParaRPr lang="en-GB" sz="4000" dirty="0">
              <a:latin typeface="+mj-lt"/>
            </a:endParaRPr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755650" y="1296004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Congratulations space cadet, you’ve collected enough</a:t>
            </a:r>
            <a:br>
              <a:rPr lang="en-GB" dirty="0"/>
            </a:br>
            <a:r>
              <a:rPr lang="en-GB" dirty="0"/>
              <a:t>space rocks to power the rocket ship!</a:t>
            </a:r>
            <a:endParaRPr lang="en-GB" altLang="en-US" dirty="0">
              <a:latin typeface="Twinkl" pitchFamily="50" charset="0"/>
              <a:sym typeface="Sassoon Infant Rg" pitchFamily="2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993187"/>
            <a:ext cx="7632700" cy="409938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313687">
            <a:off x="364516" y="3204815"/>
            <a:ext cx="3802119" cy="28924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096453">
            <a:off x="4312424" y="1895040"/>
            <a:ext cx="985668" cy="374421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55650" y="2094133"/>
            <a:ext cx="4973261" cy="3998692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4572000" y="2139365"/>
            <a:ext cx="2528022" cy="1809896"/>
            <a:chOff x="4650921" y="2391832"/>
            <a:chExt cx="3016705" cy="2159761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50921" y="2391832"/>
              <a:ext cx="3016704" cy="2159761"/>
            </a:xfrm>
            <a:prstGeom prst="rect">
              <a:avLst/>
            </a:prstGeom>
          </p:spPr>
        </p:pic>
        <p:sp>
          <p:nvSpPr>
            <p:cNvPr id="42" name="Rectangle 41"/>
            <p:cNvSpPr/>
            <p:nvPr/>
          </p:nvSpPr>
          <p:spPr>
            <a:xfrm>
              <a:off x="4650921" y="2645912"/>
              <a:ext cx="3016705" cy="1495693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You’re a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rounding wizard!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Thank you for all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your help.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749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12691 -0.0645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-3241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12882 -0.0689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1" y="-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767</TotalTime>
  <Words>600</Words>
  <Application>Microsoft Macintosh PowerPoint</Application>
  <PresentationFormat>On-screen Show (4:3)</PresentationFormat>
  <Paragraphs>132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Tuffy</vt:lpstr>
      <vt:lpstr>Twinkl</vt:lpstr>
      <vt:lpstr>Arial</vt:lpstr>
      <vt:lpstr>Twinkl SemiBold</vt:lpstr>
      <vt:lpstr>Sassoon Infant Md</vt:lpstr>
      <vt:lpstr>1_Office Theme</vt:lpstr>
      <vt:lpstr>Maths</vt:lpstr>
      <vt:lpstr>Rocket Rounding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Jackson Graham</cp:lastModifiedBy>
  <cp:revision>91</cp:revision>
  <dcterms:created xsi:type="dcterms:W3CDTF">2017-03-16T17:37:56Z</dcterms:created>
  <dcterms:modified xsi:type="dcterms:W3CDTF">2021-02-08T17:48:44Z</dcterms:modified>
</cp:coreProperties>
</file>