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423C7F1-1CF2-B072-44EF-556CA17BCD65}" v="3" dt="2021-01-05T09:17:27.323"/>
    <p1510:client id="{74B6A96C-6EAB-5F99-A456-A51F8C488EC1}" v="7" dt="2021-01-04T15:49:31.066"/>
    <p1510:client id="{CF01C55E-42B6-B220-443A-EB5C8CF7EA1D}" v="48" dt="2021-01-04T15:30:34.79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4586"/>
  </p:normalViewPr>
  <p:slideViewPr>
    <p:cSldViewPr snapToGrid="0" snapToObjects="1">
      <p:cViewPr varScale="1">
        <p:scale>
          <a:sx n="95" d="100"/>
          <a:sy n="95" d="100"/>
        </p:scale>
        <p:origin x="-57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ustomXml" Target="../customXml/item3.xml"/><Relationship Id="rId4" Type="http://schemas.openxmlformats.org/officeDocument/2006/relationships/slideMaster" Target="slideMasters/slideMaster1.xml"/><Relationship Id="rId5" Type="http://schemas.openxmlformats.org/officeDocument/2006/relationships/slide" Target="slides/slide1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1" Type="http://schemas.microsoft.com/office/2015/10/relationships/revisionInfo" Target="revisionInfo.xml"/><Relationship Id="rId1" Type="http://schemas.openxmlformats.org/officeDocument/2006/relationships/customXml" Target="../customXml/item1.xml"/><Relationship Id="rId2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4AA37-923B-C547-84B3-BA05E28A3167}" type="datetimeFigureOut">
              <a:rPr lang="en-US" smtClean="0"/>
              <a:t>20/01/21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3684F-E6F1-8E45-8A74-6416641D93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691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4AA37-923B-C547-84B3-BA05E28A3167}" type="datetimeFigureOut">
              <a:rPr lang="en-US" smtClean="0"/>
              <a:t>20/01/21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3684F-E6F1-8E45-8A74-6416641D93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0070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4AA37-923B-C547-84B3-BA05E28A3167}" type="datetimeFigureOut">
              <a:rPr lang="en-US" smtClean="0"/>
              <a:t>20/01/21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3684F-E6F1-8E45-8A74-6416641D93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51368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4AA37-923B-C547-84B3-BA05E28A3167}" type="datetimeFigureOut">
              <a:rPr lang="en-US" smtClean="0"/>
              <a:t>20/01/21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3684F-E6F1-8E45-8A74-6416641D93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02227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4AA37-923B-C547-84B3-BA05E28A3167}" type="datetimeFigureOut">
              <a:rPr lang="en-US" smtClean="0"/>
              <a:t>20/01/21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3684F-E6F1-8E45-8A74-6416641D93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282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4AA37-923B-C547-84B3-BA05E28A3167}" type="datetimeFigureOut">
              <a:rPr lang="en-US" smtClean="0"/>
              <a:t>20/01/21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3684F-E6F1-8E45-8A74-6416641D93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15188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4AA37-923B-C547-84B3-BA05E28A3167}" type="datetimeFigureOut">
              <a:rPr lang="en-US" smtClean="0"/>
              <a:t>20/01/21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3684F-E6F1-8E45-8A74-6416641D93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950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4AA37-923B-C547-84B3-BA05E28A3167}" type="datetimeFigureOut">
              <a:rPr lang="en-US" smtClean="0"/>
              <a:t>20/01/21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3684F-E6F1-8E45-8A74-6416641D93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4792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4AA37-923B-C547-84B3-BA05E28A3167}" type="datetimeFigureOut">
              <a:rPr lang="en-US" smtClean="0"/>
              <a:t>20/01/21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3684F-E6F1-8E45-8A74-6416641D93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04726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4AA37-923B-C547-84B3-BA05E28A3167}" type="datetimeFigureOut">
              <a:rPr lang="en-US" smtClean="0"/>
              <a:t>20/01/21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3684F-E6F1-8E45-8A74-6416641D93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1849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4AA37-923B-C547-84B3-BA05E28A3167}" type="datetimeFigureOut">
              <a:rPr lang="en-US" smtClean="0"/>
              <a:t>20/01/21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3684F-E6F1-8E45-8A74-6416641D93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48362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B4AA37-923B-C547-84B3-BA05E28A3167}" type="datetimeFigureOut">
              <a:rPr lang="en-US" smtClean="0"/>
              <a:t>20/01/21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3684F-E6F1-8E45-8A74-6416641D93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27276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0" Type="http://schemas.openxmlformats.org/officeDocument/2006/relationships/hyperlink" Target="https://www.youtube.com/watch?v=vGdpXUKoWlQ" TargetMode="External"/><Relationship Id="rId21" Type="http://schemas.openxmlformats.org/officeDocument/2006/relationships/image" Target="../media/image13.tiff"/><Relationship Id="rId22" Type="http://schemas.openxmlformats.org/officeDocument/2006/relationships/hyperlink" Target="https://www.youtube.com/watch?v=pICqu1vpAgA" TargetMode="External"/><Relationship Id="rId23" Type="http://schemas.openxmlformats.org/officeDocument/2006/relationships/image" Target="../media/image14.tiff"/><Relationship Id="rId24" Type="http://schemas.openxmlformats.org/officeDocument/2006/relationships/hyperlink" Target="https://www.youtube.com/watch?v=3m5DlVnxLjk" TargetMode="External"/><Relationship Id="rId25" Type="http://schemas.openxmlformats.org/officeDocument/2006/relationships/image" Target="../media/image15.tiff"/><Relationship Id="rId26" Type="http://schemas.openxmlformats.org/officeDocument/2006/relationships/hyperlink" Target="https://www.youtube.com/watch?v=VR1pz43N7qg" TargetMode="External"/><Relationship Id="rId27" Type="http://schemas.openxmlformats.org/officeDocument/2006/relationships/image" Target="../media/image16.tiff"/><Relationship Id="rId28" Type="http://schemas.openxmlformats.org/officeDocument/2006/relationships/hyperlink" Target="https://www.youtube.com/watch?v=-BvagMy85bI" TargetMode="External"/><Relationship Id="rId29" Type="http://schemas.openxmlformats.org/officeDocument/2006/relationships/image" Target="../media/image17.tiff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2.jpeg"/><Relationship Id="rId4" Type="http://schemas.openxmlformats.org/officeDocument/2006/relationships/image" Target="../media/image3.jpeg"/><Relationship Id="rId5" Type="http://schemas.openxmlformats.org/officeDocument/2006/relationships/image" Target="../media/image4.jpeg"/><Relationship Id="rId30" Type="http://schemas.openxmlformats.org/officeDocument/2006/relationships/hyperlink" Target="https://www.youtube.com/watch?v=_3-WMRhbGyw" TargetMode="External"/><Relationship Id="rId31" Type="http://schemas.openxmlformats.org/officeDocument/2006/relationships/image" Target="../media/image18.tiff"/><Relationship Id="rId32" Type="http://schemas.openxmlformats.org/officeDocument/2006/relationships/hyperlink" Target="https://www.youtube.com/watch?v=68s3pUBEcOY" TargetMode="External"/><Relationship Id="rId9" Type="http://schemas.openxmlformats.org/officeDocument/2006/relationships/image" Target="../media/image7.tiff"/><Relationship Id="rId6" Type="http://schemas.openxmlformats.org/officeDocument/2006/relationships/image" Target="../media/image5.jpeg"/><Relationship Id="rId7" Type="http://schemas.openxmlformats.org/officeDocument/2006/relationships/image" Target="../media/image6.jpeg"/><Relationship Id="rId8" Type="http://schemas.openxmlformats.org/officeDocument/2006/relationships/hyperlink" Target="https://www.youtube.com/watch?v=g_tea8ZNk5A" TargetMode="External"/><Relationship Id="rId33" Type="http://schemas.openxmlformats.org/officeDocument/2006/relationships/image" Target="../media/image19.tiff"/><Relationship Id="rId34" Type="http://schemas.openxmlformats.org/officeDocument/2006/relationships/hyperlink" Target="https://www.youtube.com/watch?v=4JpG6Fv17Mg" TargetMode="External"/><Relationship Id="rId35" Type="http://schemas.openxmlformats.org/officeDocument/2006/relationships/image" Target="../media/image20.tiff"/><Relationship Id="rId36" Type="http://schemas.openxmlformats.org/officeDocument/2006/relationships/hyperlink" Target="https://www.youtube.com/watch?v=Aq53VFM2hrY&amp;t=66s" TargetMode="External"/><Relationship Id="rId10" Type="http://schemas.openxmlformats.org/officeDocument/2006/relationships/hyperlink" Target="https://www.youtube.com/watch?v=v7AYKMP6rOE" TargetMode="External"/><Relationship Id="rId11" Type="http://schemas.openxmlformats.org/officeDocument/2006/relationships/image" Target="../media/image8.tiff"/><Relationship Id="rId12" Type="http://schemas.openxmlformats.org/officeDocument/2006/relationships/hyperlink" Target="https://www.youtube.com/watch?v=ChHxbJuUR9Q" TargetMode="External"/><Relationship Id="rId13" Type="http://schemas.openxmlformats.org/officeDocument/2006/relationships/image" Target="../media/image9.tiff"/><Relationship Id="rId14" Type="http://schemas.openxmlformats.org/officeDocument/2006/relationships/hyperlink" Target="https://www.youtube.com/watch?v=K-PpDkbcNGo" TargetMode="External"/><Relationship Id="rId15" Type="http://schemas.openxmlformats.org/officeDocument/2006/relationships/image" Target="../media/image10.tiff"/><Relationship Id="rId16" Type="http://schemas.openxmlformats.org/officeDocument/2006/relationships/hyperlink" Target="https://www.youtube.com/watch?v=7kgZnJqzNaU" TargetMode="External"/><Relationship Id="rId17" Type="http://schemas.openxmlformats.org/officeDocument/2006/relationships/image" Target="../media/image11.tiff"/><Relationship Id="rId18" Type="http://schemas.openxmlformats.org/officeDocument/2006/relationships/hyperlink" Target="https://www.youtube.com/watch?v=BDigyoBrHms" TargetMode="External"/><Relationship Id="rId19" Type="http://schemas.openxmlformats.org/officeDocument/2006/relationships/image" Target="../media/image12.tiff"/><Relationship Id="rId37" Type="http://schemas.openxmlformats.org/officeDocument/2006/relationships/image" Target="../media/image21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3ECF86FE-1B89-3940-B22D-F36F2841B60B}"/>
              </a:ext>
            </a:extLst>
          </p:cNvPr>
          <p:cNvSpPr/>
          <p:nvPr/>
        </p:nvSpPr>
        <p:spPr>
          <a:xfrm>
            <a:off x="334323" y="233334"/>
            <a:ext cx="2924198" cy="101566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6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NETFLEX</a:t>
            </a:r>
          </a:p>
        </p:txBody>
      </p:sp>
      <p:pic>
        <p:nvPicPr>
          <p:cNvPr id="16" name="Picture 15" descr="A picture containing man, air, light&#10;&#10;Description automatically generated">
            <a:extLst>
              <a:ext uri="{FF2B5EF4-FFF2-40B4-BE49-F238E27FC236}">
                <a16:creationId xmlns:a16="http://schemas.microsoft.com/office/drawing/2014/main" xmlns="" id="{7FE38756-F950-5F4B-93A3-0DFD435531E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 l="19039" t="34166" r="21895" b="27917"/>
          <a:stretch/>
        </p:blipFill>
        <p:spPr>
          <a:xfrm>
            <a:off x="5579987" y="608800"/>
            <a:ext cx="780227" cy="1083979"/>
          </a:xfrm>
          <a:prstGeom prst="rect">
            <a:avLst/>
          </a:prstGeom>
        </p:spPr>
      </p:pic>
      <p:pic>
        <p:nvPicPr>
          <p:cNvPr id="18" name="Picture 17" descr="A person jumping up in the dark&#10;&#10;Description automatically generated">
            <a:extLst>
              <a:ext uri="{FF2B5EF4-FFF2-40B4-BE49-F238E27FC236}">
                <a16:creationId xmlns:a16="http://schemas.microsoft.com/office/drawing/2014/main" xmlns="" id="{83CDD21B-E62E-B94C-8393-1DAF8043775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 l="24552" t="38156" r="12324" b="27083"/>
          <a:stretch/>
        </p:blipFill>
        <p:spPr>
          <a:xfrm>
            <a:off x="4533859" y="681232"/>
            <a:ext cx="904245" cy="1077666"/>
          </a:xfrm>
          <a:prstGeom prst="rect">
            <a:avLst/>
          </a:prstGeom>
        </p:spPr>
      </p:pic>
      <p:sp>
        <p:nvSpPr>
          <p:cNvPr id="46" name="Rectangle 45">
            <a:extLst>
              <a:ext uri="{FF2B5EF4-FFF2-40B4-BE49-F238E27FC236}">
                <a16:creationId xmlns:a16="http://schemas.microsoft.com/office/drawing/2014/main" xmlns="" id="{989335C2-019A-4540-BC5E-6D5D2EDE7988}"/>
              </a:ext>
            </a:extLst>
          </p:cNvPr>
          <p:cNvSpPr/>
          <p:nvPr/>
        </p:nvSpPr>
        <p:spPr>
          <a:xfrm>
            <a:off x="287726" y="1308378"/>
            <a:ext cx="16353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Century Gothic" panose="020B0502020202020204" pitchFamily="34" charset="0"/>
              </a:rPr>
              <a:t>P.E. with Joe </a:t>
            </a:r>
            <a:endParaRPr lang="en-US" b="1" dirty="0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xmlns="" id="{FF888BF9-7F80-E144-9AF0-9A4A724AF960}"/>
              </a:ext>
            </a:extLst>
          </p:cNvPr>
          <p:cNvSpPr/>
          <p:nvPr/>
        </p:nvSpPr>
        <p:spPr>
          <a:xfrm>
            <a:off x="313137" y="3115795"/>
            <a:ext cx="9236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Century Gothic" panose="020B0502020202020204" pitchFamily="34" charset="0"/>
              </a:rPr>
              <a:t>Disney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xmlns="" id="{DC1F4918-BDDB-AF41-9FEA-1A9048B55DE8}"/>
              </a:ext>
            </a:extLst>
          </p:cNvPr>
          <p:cNvSpPr/>
          <p:nvPr/>
        </p:nvSpPr>
        <p:spPr>
          <a:xfrm>
            <a:off x="304253" y="4918778"/>
            <a:ext cx="17764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Century Gothic" panose="020B0502020202020204" pitchFamily="34" charset="0"/>
              </a:rPr>
              <a:t>Yoga &amp; Pilates</a:t>
            </a:r>
            <a:endParaRPr lang="en-US" b="1" dirty="0"/>
          </a:p>
        </p:txBody>
      </p:sp>
      <p:pic>
        <p:nvPicPr>
          <p:cNvPr id="14" name="Picture 13" descr="A picture containing dark, table, black, man&#10;&#10;Description automatically generated">
            <a:extLst>
              <a:ext uri="{FF2B5EF4-FFF2-40B4-BE49-F238E27FC236}">
                <a16:creationId xmlns:a16="http://schemas.microsoft.com/office/drawing/2014/main" xmlns="" id="{7B303B2E-E86B-F449-83C5-E04DD6394A2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 l="6866" t="36085" r="2957" b="27500"/>
          <a:stretch/>
        </p:blipFill>
        <p:spPr>
          <a:xfrm>
            <a:off x="8740195" y="459935"/>
            <a:ext cx="1307148" cy="1142367"/>
          </a:xfrm>
          <a:prstGeom prst="rect">
            <a:avLst/>
          </a:prstGeom>
        </p:spPr>
      </p:pic>
      <p:sp>
        <p:nvSpPr>
          <p:cNvPr id="71" name="Rectangle 70">
            <a:extLst>
              <a:ext uri="{FF2B5EF4-FFF2-40B4-BE49-F238E27FC236}">
                <a16:creationId xmlns:a16="http://schemas.microsoft.com/office/drawing/2014/main" xmlns="" id="{D8B530B4-83FD-0C42-84FF-9D4D3734FFD8}"/>
              </a:ext>
            </a:extLst>
          </p:cNvPr>
          <p:cNvSpPr/>
          <p:nvPr/>
        </p:nvSpPr>
        <p:spPr>
          <a:xfrm>
            <a:off x="3375273" y="167120"/>
            <a:ext cx="854112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>
                <a:latin typeface="Century Gothic" panose="020B0502020202020204" pitchFamily="34" charset="0"/>
              </a:rPr>
              <a:t>Daily physical activity is very important to help keep a healthy mind and body during this difficult</a:t>
            </a:r>
          </a:p>
          <a:p>
            <a:r>
              <a:rPr lang="en-US" sz="1400" dirty="0">
                <a:latin typeface="Century Gothic" panose="020B0502020202020204" pitchFamily="34" charset="0"/>
              </a:rPr>
              <a:t>time. Click on an image below to try a workout. </a:t>
            </a:r>
          </a:p>
          <a:p>
            <a:endParaRPr lang="en-US" sz="1400" dirty="0">
              <a:latin typeface="Century Gothic" panose="020B0502020202020204" pitchFamily="34" charset="0"/>
            </a:endParaRPr>
          </a:p>
          <a:p>
            <a:pPr algn="ctr"/>
            <a:r>
              <a:rPr lang="en-US" sz="1400" b="1" dirty="0">
                <a:latin typeface="Century Gothic" panose="020B0502020202020204" pitchFamily="34" charset="0"/>
              </a:rPr>
              <a:t>Healthy body = healthy mind </a:t>
            </a:r>
            <a:endParaRPr lang="en-US" sz="1400" b="1" dirty="0"/>
          </a:p>
        </p:txBody>
      </p:sp>
      <p:pic>
        <p:nvPicPr>
          <p:cNvPr id="73" name="Picture 72">
            <a:extLst>
              <a:ext uri="{FF2B5EF4-FFF2-40B4-BE49-F238E27FC236}">
                <a16:creationId xmlns:a16="http://schemas.microsoft.com/office/drawing/2014/main" xmlns="" id="{A4681F52-182D-C147-A2F1-F7A99F54C65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 l="36611" t="35135" r="32658" b="28276"/>
          <a:stretch/>
        </p:blipFill>
        <p:spPr>
          <a:xfrm>
            <a:off x="10127532" y="495564"/>
            <a:ext cx="439527" cy="1132543"/>
          </a:xfrm>
          <a:prstGeom prst="rect">
            <a:avLst/>
          </a:prstGeom>
        </p:spPr>
      </p:pic>
      <p:pic>
        <p:nvPicPr>
          <p:cNvPr id="75" name="Picture 74" descr="A picture containing object, man, board, holding&#10;&#10;Description automatically generated">
            <a:extLst>
              <a:ext uri="{FF2B5EF4-FFF2-40B4-BE49-F238E27FC236}">
                <a16:creationId xmlns:a16="http://schemas.microsoft.com/office/drawing/2014/main" xmlns="" id="{383B8CAA-0513-F848-9AC2-F00082451A08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 l="13888" t="29308" r="6116" b="28276"/>
          <a:stretch/>
        </p:blipFill>
        <p:spPr>
          <a:xfrm>
            <a:off x="3415591" y="633022"/>
            <a:ext cx="958022" cy="1099358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xmlns="" id="{47F86313-B334-0F48-8355-80122052C67B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 l="2626" t="31419" r="2620" b="30249"/>
          <a:stretch/>
        </p:blipFill>
        <p:spPr>
          <a:xfrm>
            <a:off x="10759293" y="363335"/>
            <a:ext cx="1432708" cy="1254353"/>
          </a:xfrm>
          <a:prstGeom prst="rect">
            <a:avLst/>
          </a:prstGeom>
        </p:spPr>
      </p:pic>
      <p:pic>
        <p:nvPicPr>
          <p:cNvPr id="2" name="Picture 1">
            <a:hlinkClick r:id="rId8"/>
            <a:extLst>
              <a:ext uri="{FF2B5EF4-FFF2-40B4-BE49-F238E27FC236}">
                <a16:creationId xmlns:a16="http://schemas.microsoft.com/office/drawing/2014/main" xmlns="" id="{549535DF-554F-3943-9194-38B52B11B73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1000" y="5322893"/>
            <a:ext cx="2132131" cy="1196362"/>
          </a:xfrm>
          <a:prstGeom prst="rect">
            <a:avLst/>
          </a:prstGeom>
        </p:spPr>
      </p:pic>
      <p:pic>
        <p:nvPicPr>
          <p:cNvPr id="3" name="Picture 2">
            <a:hlinkClick r:id="rId10"/>
            <a:extLst>
              <a:ext uri="{FF2B5EF4-FFF2-40B4-BE49-F238E27FC236}">
                <a16:creationId xmlns:a16="http://schemas.microsoft.com/office/drawing/2014/main" xmlns="" id="{DAFE5DBF-1BB5-914B-BDDE-6D57ACE52DA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703656" y="5335824"/>
            <a:ext cx="2030155" cy="1183431"/>
          </a:xfrm>
          <a:prstGeom prst="rect">
            <a:avLst/>
          </a:prstGeom>
        </p:spPr>
      </p:pic>
      <p:pic>
        <p:nvPicPr>
          <p:cNvPr id="4" name="Picture 3">
            <a:hlinkClick r:id="rId12"/>
            <a:extLst>
              <a:ext uri="{FF2B5EF4-FFF2-40B4-BE49-F238E27FC236}">
                <a16:creationId xmlns:a16="http://schemas.microsoft.com/office/drawing/2014/main" xmlns="" id="{5FAF13FD-0331-6144-8D8A-506E780B819C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932627" y="5322893"/>
            <a:ext cx="2234572" cy="1253843"/>
          </a:xfrm>
          <a:prstGeom prst="rect">
            <a:avLst/>
          </a:prstGeom>
        </p:spPr>
      </p:pic>
      <p:pic>
        <p:nvPicPr>
          <p:cNvPr id="7" name="Picture 6">
            <a:hlinkClick r:id="rId14"/>
            <a:extLst>
              <a:ext uri="{FF2B5EF4-FFF2-40B4-BE49-F238E27FC236}">
                <a16:creationId xmlns:a16="http://schemas.microsoft.com/office/drawing/2014/main" xmlns="" id="{613C6754-3553-4D4A-8506-EEFC754FECAF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381704" y="5364507"/>
            <a:ext cx="2085148" cy="1170000"/>
          </a:xfrm>
          <a:prstGeom prst="rect">
            <a:avLst/>
          </a:prstGeom>
        </p:spPr>
      </p:pic>
      <p:pic>
        <p:nvPicPr>
          <p:cNvPr id="8" name="Picture 7">
            <a:hlinkClick r:id="rId16"/>
            <a:extLst>
              <a:ext uri="{FF2B5EF4-FFF2-40B4-BE49-F238E27FC236}">
                <a16:creationId xmlns:a16="http://schemas.microsoft.com/office/drawing/2014/main" xmlns="" id="{0782E297-CCBE-CB44-9DE5-E8B70870A13E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9676930" y="5349498"/>
            <a:ext cx="2139735" cy="1200629"/>
          </a:xfrm>
          <a:prstGeom prst="rect">
            <a:avLst/>
          </a:prstGeom>
        </p:spPr>
      </p:pic>
      <p:pic>
        <p:nvPicPr>
          <p:cNvPr id="12" name="Picture 11">
            <a:hlinkClick r:id="rId18"/>
            <a:extLst>
              <a:ext uri="{FF2B5EF4-FFF2-40B4-BE49-F238E27FC236}">
                <a16:creationId xmlns:a16="http://schemas.microsoft.com/office/drawing/2014/main" xmlns="" id="{1AD1A313-E725-F64B-BAB2-1A4E8446F739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396074" y="1695722"/>
            <a:ext cx="2118838" cy="1188904"/>
          </a:xfrm>
          <a:prstGeom prst="rect">
            <a:avLst/>
          </a:prstGeom>
        </p:spPr>
      </p:pic>
      <p:pic>
        <p:nvPicPr>
          <p:cNvPr id="13" name="Picture 12">
            <a:hlinkClick r:id="rId20"/>
            <a:extLst>
              <a:ext uri="{FF2B5EF4-FFF2-40B4-BE49-F238E27FC236}">
                <a16:creationId xmlns:a16="http://schemas.microsoft.com/office/drawing/2014/main" xmlns="" id="{F369ED0B-49B7-CB4A-B02E-FFFD09687458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2699749" y="1696852"/>
            <a:ext cx="2112564" cy="1185383"/>
          </a:xfrm>
          <a:prstGeom prst="rect">
            <a:avLst/>
          </a:prstGeom>
        </p:spPr>
      </p:pic>
      <p:pic>
        <p:nvPicPr>
          <p:cNvPr id="15" name="Picture 14">
            <a:hlinkClick r:id="rId22"/>
            <a:extLst>
              <a:ext uri="{FF2B5EF4-FFF2-40B4-BE49-F238E27FC236}">
                <a16:creationId xmlns:a16="http://schemas.microsoft.com/office/drawing/2014/main" xmlns="" id="{9C3F65E4-1545-F347-BDD3-FBE82962204F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5005637" y="1699243"/>
            <a:ext cx="2112564" cy="1185383"/>
          </a:xfrm>
          <a:prstGeom prst="rect">
            <a:avLst/>
          </a:prstGeom>
        </p:spPr>
      </p:pic>
      <p:pic>
        <p:nvPicPr>
          <p:cNvPr id="17" name="Picture 16">
            <a:hlinkClick r:id="rId24"/>
            <a:extLst>
              <a:ext uri="{FF2B5EF4-FFF2-40B4-BE49-F238E27FC236}">
                <a16:creationId xmlns:a16="http://schemas.microsoft.com/office/drawing/2014/main" xmlns="" id="{E802F12F-E572-B042-8D3E-38E025FEF6ED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7329259" y="1695632"/>
            <a:ext cx="2124086" cy="1191848"/>
          </a:xfrm>
          <a:prstGeom prst="rect">
            <a:avLst/>
          </a:prstGeom>
        </p:spPr>
      </p:pic>
      <p:pic>
        <p:nvPicPr>
          <p:cNvPr id="19" name="Picture 18">
            <a:hlinkClick r:id="rId26"/>
            <a:extLst>
              <a:ext uri="{FF2B5EF4-FFF2-40B4-BE49-F238E27FC236}">
                <a16:creationId xmlns:a16="http://schemas.microsoft.com/office/drawing/2014/main" xmlns="" id="{350752FE-DB08-7B4D-827F-116D598C6764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9649788" y="1675002"/>
            <a:ext cx="2166877" cy="1215859"/>
          </a:xfrm>
          <a:prstGeom prst="rect">
            <a:avLst/>
          </a:prstGeom>
        </p:spPr>
      </p:pic>
      <p:pic>
        <p:nvPicPr>
          <p:cNvPr id="20" name="Picture 19">
            <a:hlinkClick r:id="rId28"/>
            <a:extLst>
              <a:ext uri="{FF2B5EF4-FFF2-40B4-BE49-F238E27FC236}">
                <a16:creationId xmlns:a16="http://schemas.microsoft.com/office/drawing/2014/main" xmlns="" id="{093B33C8-8162-3845-88CF-9D3DD608C0FC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382781" y="3554225"/>
            <a:ext cx="2132131" cy="1196363"/>
          </a:xfrm>
          <a:prstGeom prst="rect">
            <a:avLst/>
          </a:prstGeom>
        </p:spPr>
      </p:pic>
      <p:pic>
        <p:nvPicPr>
          <p:cNvPr id="21" name="Picture 20">
            <a:hlinkClick r:id="rId30"/>
            <a:extLst>
              <a:ext uri="{FF2B5EF4-FFF2-40B4-BE49-F238E27FC236}">
                <a16:creationId xmlns:a16="http://schemas.microsoft.com/office/drawing/2014/main" xmlns="" id="{34ACE0E6-6624-9F46-AB59-053711062A12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2678713" y="3556788"/>
            <a:ext cx="2133600" cy="1193800"/>
          </a:xfrm>
          <a:prstGeom prst="rect">
            <a:avLst/>
          </a:prstGeom>
        </p:spPr>
      </p:pic>
      <p:pic>
        <p:nvPicPr>
          <p:cNvPr id="22" name="Picture 21">
            <a:hlinkClick r:id="rId32"/>
            <a:extLst>
              <a:ext uri="{FF2B5EF4-FFF2-40B4-BE49-F238E27FC236}">
                <a16:creationId xmlns:a16="http://schemas.microsoft.com/office/drawing/2014/main" xmlns="" id="{3BC6FE12-0239-B14D-B007-851DED119198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4995119" y="3577318"/>
            <a:ext cx="2133600" cy="1193800"/>
          </a:xfrm>
          <a:prstGeom prst="rect">
            <a:avLst/>
          </a:prstGeom>
        </p:spPr>
      </p:pic>
      <p:pic>
        <p:nvPicPr>
          <p:cNvPr id="23" name="Picture 22">
            <a:hlinkClick r:id="rId34"/>
            <a:extLst>
              <a:ext uri="{FF2B5EF4-FFF2-40B4-BE49-F238E27FC236}">
                <a16:creationId xmlns:a16="http://schemas.microsoft.com/office/drawing/2014/main" xmlns="" id="{5E6B182D-51FC-EC45-9F97-788D91241BFB}"/>
              </a:ext>
            </a:extLst>
          </p:cNvPr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>
            <a:off x="7342765" y="3577318"/>
            <a:ext cx="2124087" cy="1191849"/>
          </a:xfrm>
          <a:prstGeom prst="rect">
            <a:avLst/>
          </a:prstGeom>
        </p:spPr>
      </p:pic>
      <p:pic>
        <p:nvPicPr>
          <p:cNvPr id="24" name="Picture 23">
            <a:hlinkClick r:id="rId36"/>
            <a:extLst>
              <a:ext uri="{FF2B5EF4-FFF2-40B4-BE49-F238E27FC236}">
                <a16:creationId xmlns:a16="http://schemas.microsoft.com/office/drawing/2014/main" xmlns="" id="{B53AF66D-F8BE-4B41-A631-1B6030AE40BE}"/>
              </a:ext>
            </a:extLst>
          </p:cNvPr>
          <p:cNvPicPr>
            <a:picLocks noChangeAspect="1"/>
          </p:cNvPicPr>
          <p:nvPr/>
        </p:nvPicPr>
        <p:blipFill>
          <a:blip r:embed="rId37"/>
          <a:stretch>
            <a:fillRect/>
          </a:stretch>
        </p:blipFill>
        <p:spPr>
          <a:xfrm>
            <a:off x="9676930" y="3556788"/>
            <a:ext cx="2166877" cy="1215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4882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F46216B-77A9-411A-B9D3-5023FCB70208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ACC05E81ABB774E800965960CF89002" ma:contentTypeVersion="8" ma:contentTypeDescription="Create a new document." ma:contentTypeScope="" ma:versionID="e5b8f6a932044d0e2330f8095aad64a8">
  <xsd:schema xmlns:xsd="http://www.w3.org/2001/XMLSchema" xmlns:xs="http://www.w3.org/2001/XMLSchema" xmlns:p="http://schemas.microsoft.com/office/2006/metadata/properties" xmlns:ns3="122c6b3a-b913-4e3c-bcaa-ce76675f9044" targetNamespace="http://schemas.microsoft.com/office/2006/metadata/properties" ma:root="true" ma:fieldsID="9ea337c012bd77605d37c48ec978fb6d" ns3:_="">
    <xsd:import namespace="122c6b3a-b913-4e3c-bcaa-ce76675f904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2c6b3a-b913-4e3c-bcaa-ce76675f904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42B7FAD-11BB-4455-9B75-3CDEDB24440B}">
  <ds:schemaRefs>
    <ds:schemaRef ds:uri="http://www.w3.org/XML/1998/namespace"/>
    <ds:schemaRef ds:uri="http://purl.org/dc/terms/"/>
    <ds:schemaRef ds:uri="http://purl.org/dc/dcmitype/"/>
    <ds:schemaRef ds:uri="http://purl.org/dc/elements/1.1/"/>
    <ds:schemaRef ds:uri="122c6b3a-b913-4e3c-bcaa-ce76675f904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0FC7A9FD-889B-437A-B133-3AD2F834537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22c6b3a-b913-4e3c-bcaa-ce76675f904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3FD0491-12B3-47F6-99BF-0551237D1C1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2961</TotalTime>
  <Words>43</Words>
  <Application>Microsoft Macintosh PowerPoint</Application>
  <PresentationFormat>Custom</PresentationFormat>
  <Paragraphs>8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Danielle Wiggin</dc:creator>
  <cp:lastModifiedBy>Emma Lyon</cp:lastModifiedBy>
  <cp:revision>75</cp:revision>
  <dcterms:created xsi:type="dcterms:W3CDTF">2020-04-20T14:07:27Z</dcterms:created>
  <dcterms:modified xsi:type="dcterms:W3CDTF">2021-01-20T12:09:06Z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0x010100DACC05E81ABB774E800965960CF89002</vt:lpwstr>
  </property>
</Properties>
</file>