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2" r:id="rId4"/>
    <p:sldId id="274" r:id="rId5"/>
    <p:sldId id="275" r:id="rId6"/>
    <p:sldId id="276" r:id="rId7"/>
    <p:sldId id="277" r:id="rId8"/>
    <p:sldId id="279" r:id="rId9"/>
    <p:sldId id="281" r:id="rId10"/>
    <p:sldId id="278" r:id="rId11"/>
    <p:sldId id="273" r:id="rId12"/>
    <p:sldId id="280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86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3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19CF-F878-4592-BAFC-B2B567889A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670637-A803-431F-865B-2E374439F3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D7D5C-FDBD-4727-AA96-EDFAE2D16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9E843-430A-477C-9645-FDA945BCB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2BB15-1327-4596-80E5-8DC0D562B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354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66F1E-BFB2-411F-AABC-3D69C2774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8FDC6-E009-4952-A467-ECA723BF7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2CC63-8C59-4A9E-A12A-03DD414B8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5A41D-50D9-418A-98F2-747773EB1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A16B5-74EF-4E26-B52E-134DD2D4E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68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67319-0D4E-42D7-BE93-E549079B4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02E4D-63A0-4002-951E-D7E78CB8E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2478B-6894-41E7-A554-341423A0F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D74A3-3992-4D18-8553-73E2028A7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DD5D5-B959-4BB7-A5A7-9A8930C9E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52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5B076-5B36-433F-ACC4-C062A69DC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E85C8-99F5-4AAD-93F3-73CBA4F5F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7F428-A32D-41E9-9107-C9AF55148F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F4FD3-3ABD-4446-AC62-122E0D3C3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0DA43-3F77-4E33-95BD-5C1652FBD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205A3C-B4EE-4DCE-A4F5-78CA9154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68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6A01B-362C-417D-85CD-190ECF922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16BAAE-924D-4BD7-B6F2-85CF41EC4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AD2640-D009-49BB-A6CB-7002FAC50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F9B0D7-440B-4300-ACE1-823B4BF0B2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6C5122-97B7-427F-BA8E-FB7EBEDF95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D00B3-5B81-4D46-93FF-96094DDA3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C068D1-20A2-477D-BD6A-1CF650FC6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64BBB9-582F-4D24-B994-71C1B1F7D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2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1CF64-C67C-4896-81E5-7DFFDACFD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FC8111-AA49-4201-A268-6781D3C6B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1282A-4E6A-4FCC-AE8E-919303162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5A535-BC15-4871-84CE-A82DBE3CD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12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53CF34-88F7-4338-9651-D908F56D5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C26A17-AE4D-41B1-ADC8-FB593F01A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524EF-8C86-4E09-8D71-7D85DA9A8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82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B7530-6F76-4281-AD55-C93FFECEA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99F49-68A1-4F96-AF60-A813483EB5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ACB9D-F93F-4213-9F24-1FF56AF3F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1EC58-62B4-4011-B559-7FBF8BA35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CB44B-D8E1-495B-90D6-967178DC8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67FE5B-0323-4632-B7C3-D8A93A73A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14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70E39-6A2B-44CD-A732-2CAE65830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ED59B9-A20E-4B40-9D2B-A952DE9208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DD58A-5C77-47CC-BE08-50129A4BD5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AFD5B-6E1D-409F-9CE8-BF969AFB4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86F3A-8A26-4AE3-BCCC-D19AFF429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59AB71-ABCC-47D7-952C-C59FD3EF9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229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9B18-DC41-4A04-B4C4-8651E17CE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25673A-E57D-4FCE-A82C-4CA3B5E33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B48A8-7CD4-4F6D-9A9A-4C20E9D99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352FF-6CAD-4097-B935-0D445C51E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0B47B-2D88-4456-81A8-B612239AE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90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C1D77D-777C-4E82-A031-DEE1743634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40F9EE-365E-4393-9B6D-B36EC48834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52777-3272-4609-A1B9-D2FDC35B4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86F4E-46A1-4B54-B019-78E6C54E1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F12E8-9A97-4E6A-8747-79C85849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24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686DA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F5E332-AB9E-49B6-ACDD-8B0E7EED9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84941-B56C-4568-A584-62A6F4F319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6676E-B7E7-4AAA-AB19-068F8E0A07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9EDB4-5588-4002-AFFB-1E0B9026385A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1E7E42-08D5-4B3B-B610-C7A1C7A635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9F7A4-CA01-4F19-BA06-7BD9BCFCCC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790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s://pixabay.com/en/house-colonial-architecture-old-312481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pixabay.com/en/house-colonial-architecture-old-312481/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pixabay.com/en/house-colonial-architecture-old-312481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pixabay.com/en/house-colonial-architecture-old-312481/" TargetMode="Externa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ouse-colonial-architecture-old-31248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7921E5D8-3527-48A3-98DA-B3B958D2E6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28467" y="2696467"/>
            <a:ext cx="4112114" cy="39423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852E96-D90C-4C6C-9577-748881CA4930}"/>
              </a:ext>
            </a:extLst>
          </p:cNvPr>
          <p:cNvSpPr txBox="1"/>
          <p:nvPr/>
        </p:nvSpPr>
        <p:spPr>
          <a:xfrm>
            <a:off x="928467" y="562707"/>
            <a:ext cx="109681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chemeClr val="bg1"/>
                </a:solidFill>
                <a:latin typeface="Maiandra GD" panose="020E0502030308020204" pitchFamily="34" charset="0"/>
              </a:rPr>
              <a:t>Victorian Houses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B3EE292-763F-493C-B10A-0CD427217E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8867" y="2579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6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863741-CDAB-4702-A70C-E7CAA6C521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921" y="208756"/>
            <a:ext cx="11413983" cy="58141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98C44D-E39D-4441-B4DE-C544FDD781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137" y="5832394"/>
            <a:ext cx="1028844" cy="190527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0FF596F0-AD28-45D5-883D-D9AEA40F6C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0791590" y="5542146"/>
            <a:ext cx="1400410" cy="1342604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221E79-C964-4E8D-B090-F510F9B120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78296" y="6592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2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CB5F6D-EC68-4CE0-9059-38AEC4964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80" y="2602523"/>
            <a:ext cx="8099811" cy="39108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D8AE0C-7B93-4816-8152-698A6CAE4182}"/>
              </a:ext>
            </a:extLst>
          </p:cNvPr>
          <p:cNvSpPr txBox="1"/>
          <p:nvPr/>
        </p:nvSpPr>
        <p:spPr>
          <a:xfrm>
            <a:off x="3145048" y="52270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Victorian Houses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CF719A-EDF8-4E27-A91F-E5A070D04AAB}"/>
              </a:ext>
            </a:extLst>
          </p:cNvPr>
          <p:cNvSpPr txBox="1"/>
          <p:nvPr/>
        </p:nvSpPr>
        <p:spPr>
          <a:xfrm>
            <a:off x="352814" y="989350"/>
            <a:ext cx="114863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Victorian Houses were built from brick. They didn’t have garages or driveways as there were very few cars. </a:t>
            </a:r>
          </a:p>
        </p:txBody>
      </p:sp>
    </p:spTree>
    <p:extLst>
      <p:ext uri="{BB962C8B-B14F-4D97-AF65-F5344CB8AC3E}">
        <p14:creationId xmlns:p14="http://schemas.microsoft.com/office/powerpoint/2010/main" val="1104229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BC2926C-A1D9-41B9-A0CF-B4C94A749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22" y="485602"/>
            <a:ext cx="10962526" cy="5447963"/>
          </a:xfrm>
          <a:prstGeom prst="rect">
            <a:avLst/>
          </a:prstGeom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21EC4B84-5600-4E64-AEAA-D32D6213AF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582321" y="5517463"/>
            <a:ext cx="1400410" cy="13426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4697B3-2C48-441D-95AE-570A507623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594" y="1908312"/>
            <a:ext cx="1028844" cy="168869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9F0E5EC0-7F2F-4D5A-AD96-67E47387F9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99500" y="5643359"/>
            <a:ext cx="1266938" cy="12146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F96728-3366-4BC7-BC60-6034B504CA45}"/>
              </a:ext>
            </a:extLst>
          </p:cNvPr>
          <p:cNvSpPr txBox="1"/>
          <p:nvPr/>
        </p:nvSpPr>
        <p:spPr>
          <a:xfrm>
            <a:off x="3260035" y="0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Electricity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FE55E19-5BE1-423B-BF9A-48BC0FF566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039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32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B5EEFA-3881-4422-9796-4AA754331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355" y="973324"/>
            <a:ext cx="10806262" cy="56901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30D25A-10C9-4942-AE28-C83E422FEF75}"/>
              </a:ext>
            </a:extLst>
          </p:cNvPr>
          <p:cNvSpPr txBox="1"/>
          <p:nvPr/>
        </p:nvSpPr>
        <p:spPr>
          <a:xfrm>
            <a:off x="3299791" y="194484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Heating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14255C-0CCC-4DB8-A489-CEFDBE303B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2555" y="1116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0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2F8F77-FF12-49ED-9527-7012AA55A6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989" y="626781"/>
            <a:ext cx="10438898" cy="56044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FEAA0E-40C4-425B-B160-D81D69236E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6910" y="5516764"/>
            <a:ext cx="1402202" cy="1341236"/>
          </a:xfrm>
          <a:prstGeom prst="rect">
            <a:avLst/>
          </a:prstGeom>
        </p:spPr>
      </p:pic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430A37BD-C399-4154-8A78-F95529A5FC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66113" y="5461004"/>
            <a:ext cx="1400410" cy="13426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4A9109-763E-446B-94AE-CD8EEF52EE25}"/>
              </a:ext>
            </a:extLst>
          </p:cNvPr>
          <p:cNvSpPr txBox="1"/>
          <p:nvPr/>
        </p:nvSpPr>
        <p:spPr>
          <a:xfrm>
            <a:off x="3299791" y="194484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Bathrooms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0073CCE-F478-4C50-9453-332B243D8F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3222" y="1820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190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C990CB-0686-485D-BCCD-17EA3289DB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848" y="640980"/>
            <a:ext cx="10835274" cy="58827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4BD413-36C7-44D2-AE96-D8601CF169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4950" y="5397495"/>
            <a:ext cx="1402202" cy="13412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6A51C0-B759-4008-9626-432C64E40C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827" y="5708550"/>
            <a:ext cx="1402202" cy="114945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2997604-C596-408B-87BE-F0AF7D244A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2278" y="313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51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A4C42-3A25-4147-9E75-3B23A06D1E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796" y="846601"/>
            <a:ext cx="10118408" cy="55419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F8BFED-848F-45CF-8670-E1FF85AE0C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695" y="5436674"/>
            <a:ext cx="1402202" cy="11494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9DFBF5-CED2-4EE0-A482-DAEB28DA60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4103" y="5580911"/>
            <a:ext cx="1402202" cy="1149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493EA6-9215-4F3D-A6C3-4EA5F072FE1E}"/>
              </a:ext>
            </a:extLst>
          </p:cNvPr>
          <p:cNvSpPr txBox="1"/>
          <p:nvPr/>
        </p:nvSpPr>
        <p:spPr>
          <a:xfrm>
            <a:off x="3299791" y="751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Kitchens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D68842-13DD-46A6-A760-54E936F407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5695" y="2370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0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00D85C-9976-4160-8AD0-06E4AEE74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15" y="812816"/>
            <a:ext cx="11254466" cy="54272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035FBC-77BD-4098-9261-22D4BBEE11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082" y="5708550"/>
            <a:ext cx="1402202" cy="11494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A40917-77A6-4E87-BA28-F85905523B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3612" y="5666231"/>
            <a:ext cx="1402202" cy="114945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CB16B3-0AD3-4130-B6E8-397CF41028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282" y="83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1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6C343D-1749-47D0-8A9C-2EDB789965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49" y="649355"/>
            <a:ext cx="10758208" cy="57777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12DEDA-0A5B-4EEA-A1BB-FDDCF3831A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542" y="5633920"/>
            <a:ext cx="1402202" cy="11494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157A1D-F2BB-47B4-9DF8-2B2B1B32BC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0603" y="5708550"/>
            <a:ext cx="1402202" cy="1149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F27EA1-9738-46ED-B9C6-43B0DCE2F8B1}"/>
              </a:ext>
            </a:extLst>
          </p:cNvPr>
          <p:cNvSpPr txBox="1"/>
          <p:nvPr/>
        </p:nvSpPr>
        <p:spPr>
          <a:xfrm>
            <a:off x="3299791" y="751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Decorating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8BBE3B-95D9-402F-9A2F-37CAFF329F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3542" y="746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3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C5BA44-9D85-4218-A5A5-7C414A2122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10" r="1521"/>
          <a:stretch/>
        </p:blipFill>
        <p:spPr>
          <a:xfrm>
            <a:off x="583225" y="1229410"/>
            <a:ext cx="6732106" cy="54639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D8DE1A-8EC5-4FEF-843A-8A57B24797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38"/>
          <a:stretch/>
        </p:blipFill>
        <p:spPr>
          <a:xfrm>
            <a:off x="8242723" y="1229410"/>
            <a:ext cx="2935849" cy="52855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08FFE9-D903-4CB3-980E-CBA7130E9A70}"/>
              </a:ext>
            </a:extLst>
          </p:cNvPr>
          <p:cNvSpPr txBox="1"/>
          <p:nvPr/>
        </p:nvSpPr>
        <p:spPr>
          <a:xfrm>
            <a:off x="3168084" y="164681"/>
            <a:ext cx="109681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Comic Sans MS" panose="030F0702030302020204" pitchFamily="66" charset="0"/>
              </a:rPr>
              <a:t>Victorian Living Rooms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7509BA-7737-403E-A355-C4291F3C8D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8425" y="2629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7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DC8ABE-3742-44DE-985A-211B183FD6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0765" y="936646"/>
            <a:ext cx="5910470" cy="49847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D85C90-E25C-45F7-9E09-EDC3BE8014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4682" y="5174974"/>
            <a:ext cx="10172429" cy="16830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424B37-7D6D-4C09-9844-FFA74E24BB32}"/>
              </a:ext>
            </a:extLst>
          </p:cNvPr>
          <p:cNvSpPr txBox="1"/>
          <p:nvPr/>
        </p:nvSpPr>
        <p:spPr>
          <a:xfrm>
            <a:off x="3299791" y="194484"/>
            <a:ext cx="5592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Comic Sans MS" panose="030F0702030302020204" pitchFamily="66" charset="0"/>
              </a:rPr>
              <a:t>Relaxing at home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CFAA6A-83C9-4CF2-8928-A35C98BBB0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5082" y="2061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4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FC8D135-8E5D-4431-AD5D-3E113668E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89122" y="1164102"/>
            <a:ext cx="5013755" cy="480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965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35</Words>
  <Application>Microsoft Office PowerPoint</Application>
  <PresentationFormat>Widescreen</PresentationFormat>
  <Paragraphs>10</Paragraphs>
  <Slides>13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Maiandra GD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14</cp:revision>
  <dcterms:created xsi:type="dcterms:W3CDTF">2021-02-24T13:12:10Z</dcterms:created>
  <dcterms:modified xsi:type="dcterms:W3CDTF">2021-02-25T10:52:20Z</dcterms:modified>
</cp:coreProperties>
</file>