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8" r:id="rId4"/>
    <p:sldId id="264" r:id="rId5"/>
    <p:sldId id="265" r:id="rId6"/>
    <p:sldId id="266" r:id="rId7"/>
    <p:sldId id="267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FE2"/>
    <a:srgbClr val="87F2FD"/>
    <a:srgbClr val="7DDDFF"/>
    <a:srgbClr val="93E8F1"/>
    <a:srgbClr val="FF75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3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341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13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603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27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918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508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600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00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157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903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4715F-38B7-488B-9099-133FDC216B0D}" type="datetimeFigureOut">
              <a:rPr lang="en-GB" smtClean="0"/>
              <a:t>14/06/2020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3EA65-97B7-433F-A496-814A3C6942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11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5" y="168748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096" y="724354"/>
            <a:ext cx="10515600" cy="3299006"/>
          </a:xfrm>
        </p:spPr>
        <p:txBody>
          <a:bodyPr>
            <a:normAutofit/>
          </a:bodyPr>
          <a:lstStyle/>
          <a:p>
            <a:pPr algn="ctr"/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Farming Then </a:t>
            </a:r>
            <a:b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and Now</a:t>
            </a:r>
            <a:endParaRPr lang="en-GB" sz="8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308" y="3553097"/>
            <a:ext cx="3024754" cy="239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3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5" y="168748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096" y="724354"/>
            <a:ext cx="10515600" cy="3299006"/>
          </a:xfrm>
        </p:spPr>
        <p:txBody>
          <a:bodyPr>
            <a:normAutofit/>
          </a:bodyPr>
          <a:lstStyle/>
          <a:p>
            <a:pPr algn="ctr"/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Farming Then </a:t>
            </a:r>
            <a:b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US" sz="8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and Now</a:t>
            </a:r>
            <a:endParaRPr lang="en-GB" sz="8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308" y="3553097"/>
            <a:ext cx="3024754" cy="239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5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5" y="168748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0073" y="1259931"/>
            <a:ext cx="10515600" cy="3299006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are learning how farming </a:t>
            </a:r>
            <a:br>
              <a:rPr lang="en-US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US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has changed through time.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22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5" y="168748"/>
            <a:ext cx="8653374" cy="63574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1942" y="1162594"/>
            <a:ext cx="72106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Look at the photos of farming today and farming in the past. Discuss the differences in the photos.</a:t>
            </a:r>
            <a:endParaRPr lang="en-GB" sz="4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8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729" y="274871"/>
            <a:ext cx="8653374" cy="635743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767990" y="1726920"/>
            <a:ext cx="10515600" cy="1325563"/>
          </a:xfrm>
        </p:spPr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Milking the cows.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475" y="932166"/>
            <a:ext cx="3051355" cy="24161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0002" y="3348317"/>
            <a:ext cx="4089300" cy="27756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3214" y="5618069"/>
            <a:ext cx="314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2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95" y="168748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096" y="724354"/>
            <a:ext cx="10515600" cy="3299006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Harvest</a:t>
            </a: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325" y="902153"/>
            <a:ext cx="3181350" cy="2571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655" y="2939143"/>
            <a:ext cx="3453879" cy="28184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16369" y="5395232"/>
            <a:ext cx="314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2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92" y="273251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0329" y="728090"/>
            <a:ext cx="10515600" cy="3299006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Ploughing the </a:t>
            </a:r>
            <a:b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</a:br>
            <a:r>
              <a:rPr lang="en-US" sz="2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fields.</a:t>
            </a:r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4021" y="950158"/>
            <a:ext cx="3752850" cy="2619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7891" y="3460013"/>
            <a:ext cx="3505200" cy="24860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4021" y="5499735"/>
            <a:ext cx="314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1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655" y="168748"/>
            <a:ext cx="8653374" cy="635743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3845" y="168748"/>
            <a:ext cx="10515600" cy="3299006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Tractors</a:t>
            </a:r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518" y="909064"/>
            <a:ext cx="3215505" cy="28094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7637" y="2969486"/>
            <a:ext cx="3733800" cy="2695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9614" y="5417411"/>
            <a:ext cx="314325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1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37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Farming Then  and Now</vt:lpstr>
      <vt:lpstr>Farming Then  and Now</vt:lpstr>
      <vt:lpstr>We are learning how farming  has changed through time.</vt:lpstr>
      <vt:lpstr>PowerPoint Presentation</vt:lpstr>
      <vt:lpstr>Milking the cows.</vt:lpstr>
      <vt:lpstr>Harvest</vt:lpstr>
      <vt:lpstr>Ploughing the  fields.</vt:lpstr>
      <vt:lpstr>Tractors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62</cp:revision>
  <dcterms:created xsi:type="dcterms:W3CDTF">2019-05-26T15:31:34Z</dcterms:created>
  <dcterms:modified xsi:type="dcterms:W3CDTF">2020-06-14T19:08:58Z</dcterms:modified>
</cp:coreProperties>
</file>