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1pPr>
    <a:lvl2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2pPr>
    <a:lvl3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3pPr>
    <a:lvl4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4pPr>
    <a:lvl5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5pPr>
    <a:lvl6pPr marL="0" marR="0" indent="2286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6pPr>
    <a:lvl7pPr marL="0" marR="0" indent="2743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7pPr>
    <a:lvl8pPr marL="0" marR="0" indent="3200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8pPr>
    <a:lvl9pPr marL="0" marR="0" indent="3657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"/>
        <a:ea typeface="Proxima Nova"/>
        <a:cs typeface="Proxima Nova"/>
        <a:sym typeface="Proxima Nov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AEAEA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4CA5D2"/>
      </a:tcTxStyle>
      <a:tcStyle>
        <a:tcBdr>
          <a:left>
            <a:ln w="12700" cap="flat">
              <a:noFill/>
              <a:miter lim="400000"/>
            </a:ln>
          </a:left>
          <a:right>
            <a:ln w="50800" cap="flat">
              <a:solidFill>
                <a:srgbClr val="03A8D6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50800" cap="flat">
              <a:solidFill>
                <a:srgbClr val="0BA8D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4CA5D2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50800" cap="flat">
              <a:solidFill>
                <a:srgbClr val="03A8D6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AEAEA"/>
          </a:solidFill>
        </a:fill>
      </a:tcStyle>
    </a:band2H>
    <a:firstCol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8ABA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firstCol>
    <a:la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008ABA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ADEFF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AEAEB"/>
          </a:solidFill>
        </a:fill>
      </a:tcStyle>
    </a:band2H>
    <a:firstCol>
      <a:tcTxStyle b="off" i="off">
        <a:font>
          <a:latin typeface="Proxima Nova Medium"/>
          <a:ea typeface="Proxima Nova Medium"/>
          <a:cs typeface="Proxima Nova Medium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390196"/>
              <a:satOff val="16169"/>
              <a:lumOff val="-19584"/>
            </a:schemeClr>
          </a:solidFill>
        </a:fill>
      </a:tcStyle>
    </a:firstCol>
    <a:lastRow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ff" i="off">
        <a:font>
          <a:latin typeface="Proxima Nova Medium"/>
          <a:ea typeface="Proxima Nova Medium"/>
          <a:cs typeface="Proxima Nova Medium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312616"/>
              <a:satOff val="21048"/>
              <a:lumOff val="-29411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D238"/>
          </a:solidFill>
        </a:fill>
      </a:tcStyle>
    </a:firstCol>
    <a:la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F7EA"/>
          </a:solidFill>
        </a:fill>
      </a:tcStyle>
    </a:lastRow>
    <a:fir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A00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BEBEB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219922"/>
              <a:satOff val="-56679"/>
              <a:lumOff val="-26479"/>
            </a:schemeClr>
          </a:solidFill>
        </a:fill>
      </a:tcStyle>
    </a:firstCol>
    <a:lastRow>
      <a:tcTxStyle b="off" i="off">
        <a:font>
          <a:latin typeface="Proxima Nova Medium"/>
          <a:ea typeface="Proxima Nova Medium"/>
          <a:cs typeface="Proxima Nova Medium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AEBEB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228106"/>
              <a:satOff val="-38633"/>
              <a:lumOff val="-17889"/>
            </a:schemeClr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5D5D5"/>
          </a:solidFill>
        </a:fill>
      </a:tcStyle>
    </a:wholeTbl>
    <a:band2H>
      <a:tcTxStyle/>
      <a:tcStyle>
        <a:tcBdr/>
        <a:fill>
          <a:solidFill>
            <a:srgbClr val="BBBBBB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29292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2929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8" name="Shape 14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bg>
      <p:bgPr>
        <a:solidFill>
          <a:srgbClr val="00B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1917700"/>
            <a:ext cx="21945600" cy="706628"/>
          </a:xfrm>
          <a:prstGeom prst="rect">
            <a:avLst/>
          </a:prstGeom>
        </p:spPr>
        <p:txBody>
          <a:bodyPr anchor="ctr"/>
          <a:lstStyle>
            <a:lvl1pPr marL="0" indent="0" defTabSz="825500">
              <a:lnSpc>
                <a:spcPct val="120000"/>
              </a:lnSpc>
              <a:spcBef>
                <a:spcPts val="0"/>
              </a:spcBef>
              <a:buClrTx/>
              <a:buSzTx/>
              <a:buNone/>
              <a:defRPr sz="36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Author and Date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8648700"/>
            <a:ext cx="21945600" cy="20955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L="0" indent="4572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L="0" indent="9144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L="0" indent="13716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L="0" indent="18288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000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3127375"/>
            <a:ext cx="21945600" cy="5524500"/>
          </a:xfrm>
          <a:prstGeom prst="rect">
            <a:avLst/>
          </a:prstGeom>
        </p:spPr>
        <p:txBody>
          <a:bodyPr/>
          <a:lstStyle>
            <a:lvl1pPr defTabSz="584200">
              <a:defRPr sz="22000" spc="-220">
                <a:solidFill>
                  <a:srgbClr val="FFFFFF"/>
                </a:solidFill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496036167_2890x1683.jpg"/>
          <p:cNvSpPr>
            <a:spLocks noGrp="1"/>
          </p:cNvSpPr>
          <p:nvPr>
            <p:ph type="pic" idx="21"/>
          </p:nvPr>
        </p:nvSpPr>
        <p:spPr>
          <a:xfrm>
            <a:off x="-38100" y="-267934"/>
            <a:ext cx="24472902" cy="1425186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8648700"/>
            <a:ext cx="21945600" cy="20955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L="0" indent="4572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L="0" indent="9144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L="0" indent="13716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L="0" indent="1828800">
              <a:lnSpc>
                <a:spcPct val="90000"/>
              </a:lnSpc>
              <a:spcBef>
                <a:spcPts val="0"/>
              </a:spcBef>
              <a:buClrTx/>
              <a:buSzTx/>
              <a:buNone/>
              <a:defRPr sz="5200" b="0" spc="-5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3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3124200"/>
            <a:ext cx="21945600" cy="5524500"/>
          </a:xfrm>
          <a:prstGeom prst="rect">
            <a:avLst/>
          </a:prstGeom>
        </p:spPr>
        <p:txBody>
          <a:bodyPr/>
          <a:lstStyle>
            <a:lvl1pPr defTabSz="584200">
              <a:defRPr sz="22000" spc="-220">
                <a:solidFill>
                  <a:srgbClr val="FFFFFF"/>
                </a:solidFill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4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19200" y="1917700"/>
            <a:ext cx="21945600" cy="711200"/>
          </a:xfrm>
          <a:prstGeom prst="rect">
            <a:avLst/>
          </a:prstGeom>
        </p:spPr>
        <p:txBody>
          <a:bodyPr anchor="ctr"/>
          <a:lstStyle>
            <a:lvl1pPr marL="0" indent="0" defTabSz="825500">
              <a:lnSpc>
                <a:spcPct val="120000"/>
              </a:lnSpc>
              <a:spcBef>
                <a:spcPts val="0"/>
              </a:spcBef>
              <a:buClrTx/>
              <a:buSzTx/>
              <a:buNone/>
              <a:defRPr sz="3600" b="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bg>
      <p:bgPr>
        <a:solidFill>
          <a:srgbClr val="00B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9100800" y="8229600"/>
            <a:ext cx="4584700" cy="312370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L="0" indent="45720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L="0" indent="91440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L="0" indent="137160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L="0" indent="182880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200" b="0" spc="-32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</a:lstStyle>
          <a:p>
            <a:r>
              <a:t>Caption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3" name="Image"/>
          <p:cNvSpPr>
            <a:spLocks noGrp="1"/>
          </p:cNvSpPr>
          <p:nvPr>
            <p:ph type="pic" idx="21"/>
          </p:nvPr>
        </p:nvSpPr>
        <p:spPr>
          <a:xfrm>
            <a:off x="528828" y="0"/>
            <a:ext cx="17992344" cy="120015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4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35000" y="7937906"/>
            <a:ext cx="17780000" cy="5651592"/>
          </a:xfrm>
          <a:prstGeom prst="rect">
            <a:avLst/>
          </a:prstGeom>
        </p:spPr>
        <p:txBody>
          <a:bodyPr anchor="b"/>
          <a:lstStyle>
            <a:lvl1pPr algn="ctr" defTabSz="584200">
              <a:defRPr sz="22000" spc="-220">
                <a:solidFill>
                  <a:srgbClr val="FFD74C"/>
                </a:solidFill>
              </a:defRPr>
            </a:lvl1pPr>
          </a:lstStyle>
          <a:p>
            <a:r>
              <a:t>Slide Title</a:t>
            </a:r>
          </a:p>
        </p:txBody>
      </p:sp>
      <p:sp>
        <p:nvSpPr>
          <p:cNvPr id="35" name="Line"/>
          <p:cNvSpPr/>
          <p:nvPr/>
        </p:nvSpPr>
        <p:spPr>
          <a:xfrm>
            <a:off x="19169012" y="11874500"/>
            <a:ext cx="1549401" cy="0"/>
          </a:xfrm>
          <a:prstGeom prst="ellipse">
            <a:avLst/>
          </a:prstGeom>
          <a:ln w="254000">
            <a:solidFill>
              <a:srgbClr val="FFD74C"/>
            </a:solidFill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 sz="300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4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728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6311900"/>
            <a:ext cx="8356600" cy="618490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2439639"/>
            <a:ext cx="8356600" cy="3068291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2" name="Rectangle"/>
          <p:cNvSpPr/>
          <p:nvPr/>
        </p:nvSpPr>
        <p:spPr>
          <a:xfrm>
            <a:off x="10795000" y="0"/>
            <a:ext cx="13614400" cy="13716000"/>
          </a:xfrm>
          <a:prstGeom prst="rect">
            <a:avLst/>
          </a:prstGeom>
          <a:solidFill>
            <a:srgbClr val="00BFF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lnSpc>
                <a:spcPct val="120000"/>
              </a:lnSpc>
              <a:defRPr sz="3000" cap="all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pPr>
            <a:endParaRPr/>
          </a:p>
        </p:txBody>
      </p:sp>
      <p:sp>
        <p:nvSpPr>
          <p:cNvPr id="63" name="638623930_2326x1548.jpg"/>
          <p:cNvSpPr>
            <a:spLocks noGrp="1"/>
          </p:cNvSpPr>
          <p:nvPr>
            <p:ph type="pic" idx="21"/>
          </p:nvPr>
        </p:nvSpPr>
        <p:spPr>
          <a:xfrm>
            <a:off x="9156700" y="-38100"/>
            <a:ext cx="19693467" cy="13106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4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19200" y="1574800"/>
            <a:ext cx="8356600" cy="770128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20000"/>
              </a:lnSpc>
              <a:spcBef>
                <a:spcPts val="0"/>
              </a:spcBef>
              <a:buClrTx/>
              <a:buSzTx/>
              <a:buNone/>
              <a:defRPr sz="3600" b="0" cap="all">
                <a:solidFill>
                  <a:srgbClr val="00C7FC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Author and Date</a:t>
            </a:r>
          </a:p>
        </p:txBody>
      </p:sp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bg>
      <p:bgPr>
        <a:solidFill>
          <a:srgbClr val="00B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4048125"/>
            <a:ext cx="21945600" cy="5930900"/>
          </a:xfrm>
          <a:prstGeom prst="rect">
            <a:avLst/>
          </a:prstGeom>
        </p:spPr>
        <p:txBody>
          <a:bodyPr anchor="ctr"/>
          <a:lstStyle>
            <a:lvl1pPr marL="431800" indent="-431800">
              <a:defRPr sz="14000" spc="0">
                <a:solidFill>
                  <a:srgbClr val="FFFFFF"/>
                </a:solidFill>
              </a:defRPr>
            </a:lvl1pPr>
          </a:lstStyle>
          <a:p>
            <a:r>
              <a:t>Section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bg>
      <p:bgPr>
        <a:solidFill>
          <a:srgbClr val="FFC6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4000" spc="-140">
                <a:solidFill>
                  <a:srgbClr val="FFFFFF"/>
                </a:solidFill>
              </a:defRPr>
            </a:lvl1pPr>
          </a:lstStyle>
          <a:p>
            <a:r>
              <a:t>Agenda Title</a:t>
            </a:r>
          </a:p>
        </p:txBody>
      </p:sp>
      <p:sp>
        <p:nvSpPr>
          <p:cNvPr id="89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3594100"/>
            <a:ext cx="21945600" cy="8902700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1pPr>
            <a:lvl2pPr marL="0" indent="45720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2pPr>
            <a:lvl3pPr marL="0" indent="91440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3pPr>
            <a:lvl4pPr marL="0" indent="137160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4pPr>
            <a:lvl5pPr marL="0" indent="1828800" defTabSz="825500">
              <a:lnSpc>
                <a:spcPct val="140000"/>
              </a:lnSpc>
              <a:spcBef>
                <a:spcPts val="0"/>
              </a:spcBef>
              <a:buClrTx/>
              <a:buSzTx/>
              <a:buNone/>
              <a:defRPr sz="5400" spc="-53">
                <a:solidFill>
                  <a:srgbClr val="000000"/>
                </a:solidFill>
              </a:defRPr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19200" y="4763675"/>
            <a:ext cx="21945600" cy="4192883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1pPr>
            <a:lvl2pPr marL="0" indent="45720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2pPr>
            <a:lvl3pPr marL="0" indent="91440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3pPr>
            <a:lvl4pPr marL="0" indent="137160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4pPr>
            <a:lvl5pPr marL="0" indent="1828800" algn="ctr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bg>
      <p:bgPr>
        <a:solidFill>
          <a:srgbClr val="FFC6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2334623"/>
            <a:ext cx="21945600" cy="7612249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1pPr>
            <a:lvl2pPr marL="0" indent="45720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2pPr>
            <a:lvl3pPr marL="0" indent="91440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3pPr>
            <a:lvl4pPr marL="0" indent="137160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4pPr>
            <a:lvl5pPr marL="0" indent="1828800" algn="ctr">
              <a:lnSpc>
                <a:spcPct val="70000"/>
              </a:lnSpc>
              <a:spcBef>
                <a:spcPts val="0"/>
              </a:spcBef>
              <a:buClrTx/>
              <a:buSzTx/>
              <a:buNone/>
              <a:defRPr sz="50000" b="0" cap="all" spc="-500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9779000"/>
            <a:ext cx="21945599" cy="629921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10000"/>
              </a:lnSpc>
              <a:spcBef>
                <a:spcPts val="0"/>
              </a:spcBef>
              <a:buClrTx/>
              <a:buSzTx/>
              <a:buNone/>
              <a:defRPr sz="3200" b="0" cap="all" spc="-32">
                <a:solidFill>
                  <a:srgbClr val="000000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Fact information</a:t>
            </a:r>
          </a:p>
        </p:txBody>
      </p:sp>
      <p:sp>
        <p:nvSpPr>
          <p:cNvPr id="10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bg>
      <p:bgPr>
        <a:solidFill>
          <a:srgbClr val="00B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3771900" y="4464048"/>
            <a:ext cx="16840200" cy="4883152"/>
          </a:xfrm>
          <a:prstGeom prst="rect">
            <a:avLst/>
          </a:prstGeom>
        </p:spPr>
        <p:txBody>
          <a:bodyPr anchor="ctr"/>
          <a:lstStyle>
            <a:lvl1pPr marL="431800" indent="-4318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1pPr>
            <a:lvl2pPr marL="431800" indent="254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2pPr>
            <a:lvl3pPr marL="431800" indent="4826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3pPr>
            <a:lvl4pPr marL="431800" indent="9398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4pPr>
            <a:lvl5pPr marL="431800" indent="1397000" defTabSz="825500">
              <a:spcBef>
                <a:spcPts val="0"/>
              </a:spcBef>
              <a:buClrTx/>
              <a:buSzTx/>
              <a:buNone/>
              <a:defRPr sz="14000" b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ruk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4203700" y="9372600"/>
            <a:ext cx="16840200" cy="68072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ts val="3600"/>
              </a:lnSpc>
              <a:spcBef>
                <a:spcPts val="0"/>
              </a:spcBef>
              <a:buClrTx/>
              <a:buSzTx/>
              <a:buNone/>
              <a:defRPr sz="3200" b="0" cap="all" spc="-32">
                <a:solidFill>
                  <a:srgbClr val="FFFFFF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defRPr>
            </a:lvl1pPr>
          </a:lstStyle>
          <a:p>
            <a:r>
              <a:t>Attribution</a:t>
            </a:r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495873917_2724x1818.jpg"/>
          <p:cNvSpPr>
            <a:spLocks noGrp="1"/>
          </p:cNvSpPr>
          <p:nvPr>
            <p:ph type="pic" sz="half" idx="21"/>
          </p:nvPr>
        </p:nvSpPr>
        <p:spPr>
          <a:xfrm>
            <a:off x="635000" y="6832600"/>
            <a:ext cx="12877800" cy="858992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4" name="496036167_2890x1683.jpg"/>
          <p:cNvSpPr>
            <a:spLocks noGrp="1"/>
          </p:cNvSpPr>
          <p:nvPr>
            <p:ph type="pic" sz="half" idx="22"/>
          </p:nvPr>
        </p:nvSpPr>
        <p:spPr>
          <a:xfrm>
            <a:off x="88900" y="-177800"/>
            <a:ext cx="14008100" cy="815765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Image"/>
          <p:cNvSpPr>
            <a:spLocks noGrp="1"/>
          </p:cNvSpPr>
          <p:nvPr>
            <p:ph type="pic" idx="23"/>
          </p:nvPr>
        </p:nvSpPr>
        <p:spPr>
          <a:xfrm>
            <a:off x="12814300" y="-355600"/>
            <a:ext cx="12033950" cy="18034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495873917_2724x1818.jpg"/>
          <p:cNvSpPr>
            <a:spLocks noGrp="1"/>
          </p:cNvSpPr>
          <p:nvPr>
            <p:ph type="pic" idx="21"/>
          </p:nvPr>
        </p:nvSpPr>
        <p:spPr>
          <a:xfrm>
            <a:off x="635000" y="-1181110"/>
            <a:ext cx="23114000" cy="1541782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3733800"/>
            <a:ext cx="21945600" cy="876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1219200"/>
            <a:ext cx="21945600" cy="2298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622000" y="13080999"/>
            <a:ext cx="336728" cy="413767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l">
              <a:lnSpc>
                <a:spcPts val="2600"/>
              </a:lnSpc>
              <a:defRPr sz="1800">
                <a:latin typeface="Proxima Nova Medium"/>
                <a:ea typeface="Proxima Nova Medium"/>
                <a:cs typeface="Proxima Nova Medium"/>
                <a:sym typeface="Proxima Nova Medium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1pPr>
      <a:lvl2pPr marL="0" marR="0" indent="4572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2pPr>
      <a:lvl3pPr marL="0" marR="0" indent="9144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3pPr>
      <a:lvl4pPr marL="0" marR="0" indent="13716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4pPr>
      <a:lvl5pPr marL="0" marR="0" indent="18288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5pPr>
      <a:lvl6pPr marL="0" marR="0" indent="22860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6pPr>
      <a:lvl7pPr marL="0" marR="0" indent="27432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7pPr>
      <a:lvl8pPr marL="0" marR="0" indent="32004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8pPr>
      <a:lvl9pPr marL="0" marR="0" indent="3657600" algn="l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600" b="0" i="0" u="none" strike="noStrike" cap="all" spc="-116" baseline="0">
          <a:solidFill>
            <a:srgbClr val="00BFF3"/>
          </a:solidFill>
          <a:uFillTx/>
          <a:latin typeface="+mn-lt"/>
          <a:ea typeface="+mn-ea"/>
          <a:cs typeface="+mn-cs"/>
          <a:sym typeface="Druk Medium"/>
        </a:defRPr>
      </a:lvl9pPr>
    </p:titleStyle>
    <p:bodyStyle>
      <a:lvl1pPr marL="6858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1pPr>
      <a:lvl2pPr marL="13716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2pPr>
      <a:lvl3pPr marL="20574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3pPr>
      <a:lvl4pPr marL="27432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4pPr>
      <a:lvl5pPr marL="34290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5pPr>
      <a:lvl6pPr marL="41148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6pPr>
      <a:lvl7pPr marL="48006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7pPr>
      <a:lvl8pPr marL="54864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8pPr>
      <a:lvl9pPr marL="6172200" marR="0" indent="-685800" algn="l" defTabSz="584200" rtl="0" latinLnBrk="0">
        <a:lnSpc>
          <a:spcPct val="80000"/>
        </a:lnSpc>
        <a:spcBef>
          <a:spcPts val="2400"/>
        </a:spcBef>
        <a:spcAft>
          <a:spcPts val="0"/>
        </a:spcAft>
        <a:buClr>
          <a:srgbClr val="57BEF0"/>
        </a:buClr>
        <a:buSzPct val="250000"/>
        <a:buFontTx/>
        <a:buChar char="-"/>
        <a:tabLst/>
        <a:defRPr sz="4200" b="1" i="0" u="none" strike="noStrike" cap="none" spc="0" baseline="0">
          <a:solidFill>
            <a:srgbClr val="53585F"/>
          </a:solidFill>
          <a:uFillTx/>
          <a:latin typeface="Proxima Nova"/>
          <a:ea typeface="Proxima Nova"/>
          <a:cs typeface="Proxima Nova"/>
          <a:sym typeface="Proxima Nova"/>
        </a:defRPr>
      </a:lvl9pPr>
    </p:bodyStyle>
    <p:otherStyle>
      <a:lvl1pPr marL="0" marR="0" indent="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1pPr>
      <a:lvl2pPr marL="0" marR="0" indent="4572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2pPr>
      <a:lvl3pPr marL="0" marR="0" indent="9144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3pPr>
      <a:lvl4pPr marL="0" marR="0" indent="13716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4pPr>
      <a:lvl5pPr marL="0" marR="0" indent="18288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5pPr>
      <a:lvl6pPr marL="0" marR="0" indent="22860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6pPr>
      <a:lvl7pPr marL="0" marR="0" indent="27432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7pPr>
      <a:lvl8pPr marL="0" marR="0" indent="32004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8pPr>
      <a:lvl9pPr marL="0" marR="0" indent="3657600" algn="l" defTabSz="825500" rtl="0" latinLnBrk="0">
        <a:lnSpc>
          <a:spcPts val="26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 Medium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11.mov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9.jpeg"/><Relationship Id="rId5" Type="http://schemas.openxmlformats.org/officeDocument/2006/relationships/slideLayout" Target="../slideLayouts/slideLayout10.xml"/><Relationship Id="rId4" Type="http://schemas.openxmlformats.org/officeDocument/2006/relationships/video" Target="../media/media11.mo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IMG_0624.png" descr="IMG_0624.png"/>
          <p:cNvPicPr>
            <a:picLocks noGrp="1" noChangeAspect="1"/>
          </p:cNvPicPr>
          <p:nvPr>
            <p:ph type="pic" idx="21"/>
          </p:nvPr>
        </p:nvPicPr>
        <p:blipFill>
          <a:blip r:embed="rId4">
            <a:extLst/>
          </a:blip>
          <a:srcRect l="5555" r="5555"/>
          <a:stretch>
            <a:fillRect/>
          </a:stretch>
        </p:blipFill>
        <p:spPr>
          <a:xfrm>
            <a:off x="-9817428" y="-297498"/>
            <a:ext cx="24384001" cy="13716001"/>
          </a:xfrm>
          <a:prstGeom prst="rect">
            <a:avLst/>
          </a:prstGeom>
        </p:spPr>
      </p:pic>
      <p:sp>
        <p:nvSpPr>
          <p:cNvPr id="151" name="A beginner’s guide."/>
          <p:cNvSpPr txBox="1">
            <a:spLocks noGrp="1"/>
          </p:cNvSpPr>
          <p:nvPr>
            <p:ph type="body" sz="quarter" idx="1"/>
          </p:nvPr>
        </p:nvSpPr>
        <p:spPr>
          <a:xfrm>
            <a:off x="15580228" y="10812319"/>
            <a:ext cx="21945601" cy="2095501"/>
          </a:xfrm>
          <a:prstGeom prst="rect">
            <a:avLst/>
          </a:prstGeom>
        </p:spPr>
        <p:txBody>
          <a:bodyPr/>
          <a:lstStyle/>
          <a:p>
            <a:r>
              <a:t>A beginner’s guide.</a:t>
            </a:r>
          </a:p>
        </p:txBody>
      </p:sp>
      <p:sp>
        <p:nvSpPr>
          <p:cNvPr id="152" name="All about the planet mercury"/>
          <p:cNvSpPr txBox="1">
            <a:spLocks noGrp="1"/>
          </p:cNvSpPr>
          <p:nvPr>
            <p:ph type="title"/>
          </p:nvPr>
        </p:nvSpPr>
        <p:spPr>
          <a:xfrm>
            <a:off x="1219200" y="3120814"/>
            <a:ext cx="21945600" cy="5524501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578358">
              <a:defRPr sz="21780" spc="-217"/>
            </a:lvl1pPr>
          </a:lstStyle>
          <a:p>
            <a:r>
              <a:t>All about the planet mercury</a:t>
            </a:r>
          </a:p>
        </p:txBody>
      </p:sp>
      <p:sp>
        <p:nvSpPr>
          <p:cNvPr id="153" name="Olivia castillo P4 F"/>
          <p:cNvSpPr txBox="1">
            <a:spLocks noGrp="1"/>
          </p:cNvSpPr>
          <p:nvPr>
            <p:ph type="body" idx="22"/>
          </p:nvPr>
        </p:nvSpPr>
        <p:spPr>
          <a:xfrm>
            <a:off x="15580228" y="1593156"/>
            <a:ext cx="21945601" cy="7112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>
            <a:normAutofit lnSpcReduction="10000"/>
          </a:bodyPr>
          <a:lstStyle/>
          <a:p>
            <a:r>
              <a:t>Olivia castillo P4 F</a:t>
            </a:r>
          </a:p>
        </p:txBody>
      </p:sp>
      <p:pic>
        <p:nvPicPr>
          <p:cNvPr id="154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2192000" y="6858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51" fill="hold"/>
                                        <p:tgtEl>
                                          <p:spTgt spid="1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Mercury is the closest planet to the sun!…"/>
          <p:cNvSpPr txBox="1">
            <a:spLocks noGrp="1"/>
          </p:cNvSpPr>
          <p:nvPr>
            <p:ph type="body" sz="quarter" idx="1"/>
          </p:nvPr>
        </p:nvSpPr>
        <p:spPr>
          <a:xfrm>
            <a:off x="1462607" y="5523491"/>
            <a:ext cx="8356601" cy="6184901"/>
          </a:xfrm>
          <a:prstGeom prst="rect">
            <a:avLst/>
          </a:prstGeom>
        </p:spPr>
        <p:txBody>
          <a:bodyPr/>
          <a:lstStyle/>
          <a:p>
            <a:r>
              <a:t>Mercury is the closest planet to the sun!</a:t>
            </a:r>
          </a:p>
          <a:p>
            <a:r>
              <a:t>It is followed by Venus </a:t>
            </a:r>
          </a:p>
          <a:p>
            <a:r>
              <a:t>It is 36 million miles away from the sun!</a:t>
            </a:r>
          </a:p>
        </p:txBody>
      </p:sp>
      <p:sp>
        <p:nvSpPr>
          <p:cNvPr id="157" name="Where is mercury found in the solar system?"/>
          <p:cNvSpPr txBox="1">
            <a:spLocks noGrp="1"/>
          </p:cNvSpPr>
          <p:nvPr>
            <p:ph type="title"/>
          </p:nvPr>
        </p:nvSpPr>
        <p:spPr>
          <a:xfrm>
            <a:off x="1462607" y="1341850"/>
            <a:ext cx="8356601" cy="3068292"/>
          </a:xfrm>
          <a:prstGeom prst="rect">
            <a:avLst/>
          </a:prstGeom>
        </p:spPr>
        <p:txBody>
          <a:bodyPr>
            <a:noAutofit/>
          </a:bodyPr>
          <a:lstStyle>
            <a:lvl1pPr defTabSz="718184">
              <a:defRPr sz="10092" spc="-100"/>
            </a:lvl1pPr>
          </a:lstStyle>
          <a:p>
            <a:r>
              <a:rPr sz="7200" dirty="0"/>
              <a:t>Where is mercury found in the solar system?</a:t>
            </a:r>
          </a:p>
        </p:txBody>
      </p:sp>
      <p:pic>
        <p:nvPicPr>
          <p:cNvPr id="158" name="IMG_0621.jpeg" descr="IMG_0621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953009" y="2045346"/>
            <a:ext cx="13298382" cy="1037273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2192000" y="6858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01" fill="hold"/>
                                        <p:tgtEl>
                                          <p:spTgt spid="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Mercury is about 3031 miles wide (that’s the diameter, a fancy new word for me!)…"/>
          <p:cNvSpPr txBox="1">
            <a:spLocks noGrp="1"/>
          </p:cNvSpPr>
          <p:nvPr>
            <p:ph type="body" sz="quarter" idx="1"/>
          </p:nvPr>
        </p:nvSpPr>
        <p:spPr>
          <a:xfrm>
            <a:off x="786475" y="5371569"/>
            <a:ext cx="8356601" cy="5468201"/>
          </a:xfrm>
          <a:prstGeom prst="rect">
            <a:avLst/>
          </a:prstGeom>
        </p:spPr>
        <p:txBody>
          <a:bodyPr/>
          <a:lstStyle/>
          <a:p>
            <a:r>
              <a:t>Mercury is about 3031 miles wide (that’s the diameter, a fancy new word for me!)</a:t>
            </a:r>
          </a:p>
          <a:p>
            <a:r>
              <a:t>That means Mercury is about the size of the United States of America 🇺🇸 </a:t>
            </a:r>
          </a:p>
        </p:txBody>
      </p:sp>
      <p:sp>
        <p:nvSpPr>
          <p:cNvPr id="162" name="What size is it?"/>
          <p:cNvSpPr txBox="1">
            <a:spLocks noGrp="1"/>
          </p:cNvSpPr>
          <p:nvPr>
            <p:ph type="title"/>
          </p:nvPr>
        </p:nvSpPr>
        <p:spPr>
          <a:xfrm>
            <a:off x="1221878" y="2848359"/>
            <a:ext cx="8356601" cy="30682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sz="8800" dirty="0"/>
              <a:t>What size is it?</a:t>
            </a:r>
          </a:p>
        </p:txBody>
      </p:sp>
      <p:pic>
        <p:nvPicPr>
          <p:cNvPr id="163" name="IMG_0626.jpeg" descr="IMG_0626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1711495" y="1215233"/>
            <a:ext cx="11285534" cy="112855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2192000" y="6858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23" fill="hold"/>
                                        <p:tgtEl>
                                          <p:spTgt spid="1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6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Mercury is the smallest planet and it is shrinking!!!🌑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defTabSz="245363">
              <a:defRPr sz="21000" spc="-210"/>
            </a:lvl1pPr>
          </a:lstStyle>
          <a:p>
            <a:r>
              <a:t>Mercury is the smallest planet and it is shrinking!!!🌑</a:t>
            </a:r>
          </a:p>
        </p:txBody>
      </p:sp>
      <p:sp>
        <p:nvSpPr>
          <p:cNvPr id="167" name="Did you know?"/>
          <p:cNvSpPr txBox="1">
            <a:spLocks noGrp="1"/>
          </p:cNvSpPr>
          <p:nvPr>
            <p:ph type="body" idx="21"/>
          </p:nvPr>
        </p:nvSpPr>
        <p:spPr>
          <a:xfrm>
            <a:off x="1219200" y="1422016"/>
            <a:ext cx="21945600" cy="138718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r>
              <a:t>Did you know?</a:t>
            </a:r>
          </a:p>
        </p:txBody>
      </p:sp>
      <p:pic>
        <p:nvPicPr>
          <p:cNvPr id="168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4112213" y="10644335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44" fill="hold"/>
                                        <p:tgtEl>
                                          <p:spTgt spid="1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6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Mercury is a rocky planet…"/>
          <p:cNvSpPr txBox="1">
            <a:spLocks noGrp="1"/>
          </p:cNvSpPr>
          <p:nvPr>
            <p:ph type="body" sz="quarter" idx="1"/>
          </p:nvPr>
        </p:nvSpPr>
        <p:spPr>
          <a:xfrm>
            <a:off x="1435561" y="4905546"/>
            <a:ext cx="8356601" cy="6184901"/>
          </a:xfrm>
          <a:prstGeom prst="rect">
            <a:avLst/>
          </a:prstGeom>
        </p:spPr>
        <p:txBody>
          <a:bodyPr/>
          <a:lstStyle/>
          <a:p>
            <a:r>
              <a:t>Mercury is a rocky planet</a:t>
            </a:r>
          </a:p>
          <a:p>
            <a:r>
              <a:t>It’s surface is very rough</a:t>
            </a:r>
          </a:p>
          <a:p>
            <a:r>
              <a:t>The surface is solid and has craters like our moon 🌚 </a:t>
            </a:r>
          </a:p>
          <a:p>
            <a:r>
              <a:t>It orbits the sun, faster than any other planet, so...</a:t>
            </a:r>
          </a:p>
          <a:p>
            <a:r>
              <a:t>One day is 58.7 earth days and one year is 88 earth days - that’s so short!</a:t>
            </a:r>
          </a:p>
        </p:txBody>
      </p:sp>
      <p:sp>
        <p:nvSpPr>
          <p:cNvPr id="171" name="What type of planet is it?"/>
          <p:cNvSpPr txBox="1">
            <a:spLocks noGrp="1"/>
          </p:cNvSpPr>
          <p:nvPr>
            <p:ph type="title"/>
          </p:nvPr>
        </p:nvSpPr>
        <p:spPr>
          <a:xfrm>
            <a:off x="1219200" y="1195557"/>
            <a:ext cx="8356600" cy="30682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sz="8800" dirty="0"/>
              <a:t>What type of planet is it?</a:t>
            </a:r>
          </a:p>
        </p:txBody>
      </p:sp>
      <p:pic>
        <p:nvPicPr>
          <p:cNvPr id="172" name="IMG_0627.jpeg" descr="IMG_0627.jpeg"/>
          <p:cNvPicPr>
            <a:picLocks noGrp="1" noChangeAspect="1"/>
          </p:cNvPicPr>
          <p:nvPr>
            <p:ph type="pic" idx="21"/>
          </p:nvPr>
        </p:nvPicPr>
        <p:blipFill>
          <a:blip r:embed="rId4">
            <a:extLst/>
          </a:blip>
          <a:srcRect l="27623" r="27623"/>
          <a:stretch>
            <a:fillRect/>
          </a:stretch>
        </p:blipFill>
        <p:spPr>
          <a:xfrm>
            <a:off x="12972644" y="1189409"/>
            <a:ext cx="8880666" cy="11171400"/>
          </a:xfrm>
          <a:prstGeom prst="rect">
            <a:avLst/>
          </a:prstGeom>
        </p:spPr>
      </p:pic>
      <p:pic>
        <p:nvPicPr>
          <p:cNvPr id="173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920872" y="6858000"/>
            <a:ext cx="571501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798" fill="hold"/>
                                        <p:tgtEl>
                                          <p:spTgt spid="1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7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Mercury has no moon 🌙…"/>
          <p:cNvSpPr txBox="1">
            <a:spLocks noGrp="1"/>
          </p:cNvSpPr>
          <p:nvPr>
            <p:ph type="body" sz="quarter" idx="1"/>
          </p:nvPr>
        </p:nvSpPr>
        <p:spPr>
          <a:xfrm>
            <a:off x="1219200" y="5338271"/>
            <a:ext cx="8356600" cy="6184901"/>
          </a:xfrm>
          <a:prstGeom prst="rect">
            <a:avLst/>
          </a:prstGeom>
        </p:spPr>
        <p:txBody>
          <a:bodyPr/>
          <a:lstStyle/>
          <a:p>
            <a:r>
              <a:rPr dirty="0"/>
              <a:t>Mercury has no moon 🌙 </a:t>
            </a:r>
          </a:p>
          <a:p>
            <a:r>
              <a:rPr dirty="0"/>
              <a:t>It has no moons because the sun’s gravity would pull it away! </a:t>
            </a:r>
          </a:p>
          <a:p>
            <a:r>
              <a:rPr dirty="0"/>
              <a:t>Poor planet 😢</a:t>
            </a:r>
          </a:p>
        </p:txBody>
      </p:sp>
      <p:sp>
        <p:nvSpPr>
          <p:cNvPr id="176" name="Does it have any moons of it’s own?"/>
          <p:cNvSpPr txBox="1">
            <a:spLocks noGrp="1"/>
          </p:cNvSpPr>
          <p:nvPr>
            <p:ph type="title"/>
          </p:nvPr>
        </p:nvSpPr>
        <p:spPr>
          <a:xfrm>
            <a:off x="1219200" y="1249648"/>
            <a:ext cx="8356600" cy="3068291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sz="8800" dirty="0"/>
              <a:t>Does it have any moons of it’s own?</a:t>
            </a:r>
          </a:p>
        </p:txBody>
      </p:sp>
      <p:pic>
        <p:nvPicPr>
          <p:cNvPr id="177" name="IMG_0630.png" descr="IMG_063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996465" y="2091121"/>
            <a:ext cx="13211470" cy="88781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1326552" y="313048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6" fill="hold"/>
                                        <p:tgtEl>
                                          <p:spTgt spid="1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7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If we went by car it would take us 120 years to get there!!!…"/>
          <p:cNvSpPr txBox="1">
            <a:spLocks noGrp="1"/>
          </p:cNvSpPr>
          <p:nvPr>
            <p:ph type="body" sz="quarter" idx="1"/>
          </p:nvPr>
        </p:nvSpPr>
        <p:spPr>
          <a:xfrm>
            <a:off x="1219200" y="4689184"/>
            <a:ext cx="8356600" cy="6184901"/>
          </a:xfrm>
          <a:prstGeom prst="rect">
            <a:avLst/>
          </a:prstGeom>
        </p:spPr>
        <p:txBody>
          <a:bodyPr/>
          <a:lstStyle/>
          <a:p>
            <a:pPr marL="603504" indent="-603504" defTabSz="514095">
              <a:spcBef>
                <a:spcPts val="2100"/>
              </a:spcBef>
              <a:defRPr sz="3696"/>
            </a:pPr>
            <a:r>
              <a:t>If we went by car it would take us 120 years to get there!!!</a:t>
            </a:r>
          </a:p>
          <a:p>
            <a:pPr marL="603504" indent="-603504" defTabSz="514095">
              <a:spcBef>
                <a:spcPts val="2100"/>
              </a:spcBef>
              <a:defRPr sz="3696"/>
            </a:pPr>
            <a:r>
              <a:t>Even if we went in the Apollo spacecraft it would take about 80 days 👩🏽‍🚀</a:t>
            </a:r>
          </a:p>
          <a:p>
            <a:pPr marL="603504" indent="-603504" defTabSz="514095">
              <a:spcBef>
                <a:spcPts val="2100"/>
              </a:spcBef>
              <a:defRPr sz="3696"/>
            </a:pPr>
            <a:r>
              <a:t>A spacecraft called Messenger has been to Mercury </a:t>
            </a:r>
          </a:p>
          <a:p>
            <a:pPr marL="603504" indent="-603504" defTabSz="514095">
              <a:spcBef>
                <a:spcPts val="2100"/>
              </a:spcBef>
              <a:defRPr sz="3696"/>
            </a:pPr>
            <a:r>
              <a:t>Humans couldn’t go there because there is no air and the temperatures are really really hot 🥵 or really really cold 🥶 </a:t>
            </a:r>
          </a:p>
        </p:txBody>
      </p:sp>
      <p:sp>
        <p:nvSpPr>
          <p:cNvPr id="181" name="Could anybody travel there?"/>
          <p:cNvSpPr txBox="1">
            <a:spLocks noGrp="1"/>
          </p:cNvSpPr>
          <p:nvPr>
            <p:ph type="title"/>
          </p:nvPr>
        </p:nvSpPr>
        <p:spPr>
          <a:xfrm>
            <a:off x="1219200" y="789878"/>
            <a:ext cx="8356600" cy="3068292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sz="8000" dirty="0"/>
              <a:t>Could anybody travel there?</a:t>
            </a:r>
          </a:p>
        </p:txBody>
      </p:sp>
      <p:pic>
        <p:nvPicPr>
          <p:cNvPr id="182" name="IMG_0634.jpeg" descr="IMG_0634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1264564" y="3060065"/>
            <a:ext cx="12675271" cy="79220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1380642" y="556456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24" fill="hold"/>
                                        <p:tgtEl>
                                          <p:spTgt spid="1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8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If we went to mercury it would look very like the moon 🌙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defTabSz="239522">
              <a:defRPr sz="20500" spc="-205"/>
            </a:lvl1pPr>
          </a:lstStyle>
          <a:p>
            <a:r>
              <a:t>If we went to mercury it would look very like the moon 🌙 </a:t>
            </a:r>
          </a:p>
        </p:txBody>
      </p:sp>
      <p:sp>
        <p:nvSpPr>
          <p:cNvPr id="186" name="Interesting fact"/>
          <p:cNvSpPr txBox="1">
            <a:spLocks noGrp="1"/>
          </p:cNvSpPr>
          <p:nvPr>
            <p:ph type="body" idx="21"/>
          </p:nvPr>
        </p:nvSpPr>
        <p:spPr>
          <a:xfrm>
            <a:off x="1651923" y="2044057"/>
            <a:ext cx="21945600" cy="62992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>
            <a:normAutofit lnSpcReduction="10000"/>
          </a:bodyPr>
          <a:lstStyle/>
          <a:p>
            <a:r>
              <a:t>Interesting fact</a:t>
            </a:r>
          </a:p>
        </p:txBody>
      </p:sp>
      <p:pic>
        <p:nvPicPr>
          <p:cNvPr id="187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677466" y="10725470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60" fill="hold"/>
                                        <p:tgtEl>
                                          <p:spTgt spid="1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8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Mercury is SHRINKING!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Mercury is SHRINKING!</a:t>
            </a:r>
          </a:p>
        </p:txBody>
      </p:sp>
      <p:sp>
        <p:nvSpPr>
          <p:cNvPr id="190" name="What is my favourite fact about mercury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sz="7200" dirty="0"/>
              <a:t>What is my </a:t>
            </a:r>
            <a:r>
              <a:rPr sz="7200" dirty="0" err="1"/>
              <a:t>favourite</a:t>
            </a:r>
            <a:r>
              <a:rPr sz="7200" dirty="0"/>
              <a:t> fact about mercury?</a:t>
            </a:r>
          </a:p>
        </p:txBody>
      </p:sp>
      <p:pic>
        <p:nvPicPr>
          <p:cNvPr id="191" name="IMG_0631.jpeg" descr="IMG_0631.jpeg"/>
          <p:cNvPicPr>
            <a:picLocks noGrp="1" noChangeAspect="1"/>
          </p:cNvPicPr>
          <p:nvPr>
            <p:ph type="pic" idx="21"/>
          </p:nvPr>
        </p:nvPicPr>
        <p:blipFill>
          <a:blip r:embed="rId4">
            <a:extLst/>
          </a:blip>
          <a:srcRect l="24510" r="24510"/>
          <a:stretch>
            <a:fillRect/>
          </a:stretch>
        </p:blipFill>
        <p:spPr>
          <a:xfrm>
            <a:off x="12407900" y="323850"/>
            <a:ext cx="10388600" cy="13068300"/>
          </a:xfrm>
          <a:prstGeom prst="rect">
            <a:avLst/>
          </a:prstGeom>
        </p:spPr>
      </p:pic>
      <p:pic>
        <p:nvPicPr>
          <p:cNvPr id="192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866782" y="6858000"/>
            <a:ext cx="571501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46" fill="hold"/>
                                        <p:tgtEl>
                                          <p:spTgt spid="1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9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I hope you enjoyed finding out about mercury with me 🤩"/>
          <p:cNvSpPr txBox="1">
            <a:spLocks noGrp="1"/>
          </p:cNvSpPr>
          <p:nvPr>
            <p:ph type="body" sz="half" idx="1"/>
          </p:nvPr>
        </p:nvSpPr>
        <p:spPr>
          <a:xfrm>
            <a:off x="1435561" y="436435"/>
            <a:ext cx="21945601" cy="4192882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defTabSz="578358">
              <a:defRPr sz="13860"/>
            </a:lvl1pPr>
          </a:lstStyle>
          <a:p>
            <a:r>
              <a:t>I hope you enjoyed finding out about mercury with me 🤩</a:t>
            </a:r>
          </a:p>
        </p:txBody>
      </p:sp>
      <p:pic>
        <p:nvPicPr>
          <p:cNvPr id="195" name="IMG_0622.jpeg" descr="IMG_0622.jpe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 rot="21593844">
            <a:off x="498308" y="4170378"/>
            <a:ext cx="9269762" cy="926976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6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16735601" y="2638940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7" name="IMG_0635.mov" descr="IMG_0635.mov"/>
          <p:cNvPicPr>
            <a:picLocks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>
            <a:extLst/>
          </a:blip>
          <a:stretch>
            <a:fillRect/>
          </a:stretch>
        </p:blipFill>
        <p:spPr>
          <a:xfrm>
            <a:off x="10113452" y="4954577"/>
            <a:ext cx="13691309" cy="770136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04" fill="hold"/>
                                        <p:tgtEl>
                                          <p:spTgt spid="1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536" fill="hold"/>
                                        <p:tgtEl>
                                          <p:spTgt spid="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96"/>
                </p:tgtEl>
              </p:cMediaNode>
            </p:audio>
            <p:video>
              <p:cMediaNode vol="100000">
                <p:cTn id="12" fill="hold" display="0">
                  <p:stCondLst>
                    <p:cond delay="indefinite"/>
                  </p:stCondLst>
                </p:cTn>
                <p:tgtEl>
                  <p:spTgt spid="197"/>
                </p:tgtEl>
              </p:cMediaNode>
            </p:video>
            <p:seq concurrent="1" prevAc="none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5_BoldColor_ISO">
  <a:themeElements>
    <a:clrScheme name="25_BoldColor_ISO">
      <a:dk1>
        <a:srgbClr val="000000"/>
      </a:dk1>
      <a:lt1>
        <a:srgbClr val="00BFF3"/>
      </a:lt1>
      <a:dk2>
        <a:srgbClr val="5E5E5E"/>
      </a:dk2>
      <a:lt2>
        <a:srgbClr val="D6D5D5"/>
      </a:lt2>
      <a:accent1>
        <a:srgbClr val="01BFF4"/>
      </a:accent1>
      <a:accent2>
        <a:srgbClr val="43E9CB"/>
      </a:accent2>
      <a:accent3>
        <a:srgbClr val="BC80FF"/>
      </a:accent3>
      <a:accent4>
        <a:srgbClr val="FFC618"/>
      </a:accent4>
      <a:accent5>
        <a:srgbClr val="FF4000"/>
      </a:accent5>
      <a:accent6>
        <a:srgbClr val="FF87BB"/>
      </a:accent6>
      <a:hlink>
        <a:srgbClr val="0000FF"/>
      </a:hlink>
      <a:folHlink>
        <a:srgbClr val="FF00FF"/>
      </a:folHlink>
    </a:clrScheme>
    <a:fontScheme name="25_BoldColor_ISO">
      <a:majorFont>
        <a:latin typeface="Druk Medium"/>
        <a:ea typeface="Druk Medium"/>
        <a:cs typeface="Druk Medium"/>
      </a:majorFont>
      <a:minorFont>
        <a:latin typeface="Druk Medium"/>
        <a:ea typeface="Druk Medium"/>
        <a:cs typeface="Druk Medium"/>
      </a:minorFont>
    </a:fontScheme>
    <a:fmtScheme name="25_BoldColor_IS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Proxima Nova Extrabold"/>
            <a:ea typeface="Proxima Nova Extrabold"/>
            <a:cs typeface="Proxima Nova Extrabold"/>
            <a:sym typeface="Proxima Nova Extra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roxima Nova"/>
            <a:ea typeface="Proxima Nova"/>
            <a:cs typeface="Proxima Nova"/>
            <a:sym typeface="Proxima Nov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5_BoldColor_ISO">
  <a:themeElements>
    <a:clrScheme name="25_BoldColor_ISO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1BFF4"/>
      </a:accent1>
      <a:accent2>
        <a:srgbClr val="43E9CB"/>
      </a:accent2>
      <a:accent3>
        <a:srgbClr val="BC80FF"/>
      </a:accent3>
      <a:accent4>
        <a:srgbClr val="FFC618"/>
      </a:accent4>
      <a:accent5>
        <a:srgbClr val="FF4000"/>
      </a:accent5>
      <a:accent6>
        <a:srgbClr val="FF87BB"/>
      </a:accent6>
      <a:hlink>
        <a:srgbClr val="0000FF"/>
      </a:hlink>
      <a:folHlink>
        <a:srgbClr val="FF00FF"/>
      </a:folHlink>
    </a:clrScheme>
    <a:fontScheme name="25_BoldColor_ISO">
      <a:majorFont>
        <a:latin typeface="Druk Medium"/>
        <a:ea typeface="Druk Medium"/>
        <a:cs typeface="Druk Medium"/>
      </a:majorFont>
      <a:minorFont>
        <a:latin typeface="Druk Medium"/>
        <a:ea typeface="Druk Medium"/>
        <a:cs typeface="Druk Medium"/>
      </a:minorFont>
    </a:fontScheme>
    <a:fmtScheme name="25_BoldColor_IS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Proxima Nova Extrabold"/>
            <a:ea typeface="Proxima Nova Extrabold"/>
            <a:cs typeface="Proxima Nova Extrabold"/>
            <a:sym typeface="Proxima Nova Extra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roxima Nova"/>
            <a:ea typeface="Proxima Nova"/>
            <a:cs typeface="Proxima Nova"/>
            <a:sym typeface="Proxima Nov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</Words>
  <Application>Microsoft Office PowerPoint</Application>
  <PresentationFormat>Custom</PresentationFormat>
  <Paragraphs>32</Paragraphs>
  <Slides>10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Druk Medium</vt:lpstr>
      <vt:lpstr>Helvetica Neue</vt:lpstr>
      <vt:lpstr>Proxima Nova</vt:lpstr>
      <vt:lpstr>Proxima Nova Extrabold</vt:lpstr>
      <vt:lpstr>Proxima Nova Medium</vt:lpstr>
      <vt:lpstr>Proxima Nova Semibold</vt:lpstr>
      <vt:lpstr>25_BoldColor_ISO</vt:lpstr>
      <vt:lpstr>All about the planet mercury</vt:lpstr>
      <vt:lpstr>Where is mercury found in the solar system?</vt:lpstr>
      <vt:lpstr>What size is it?</vt:lpstr>
      <vt:lpstr>PowerPoint Presentation</vt:lpstr>
      <vt:lpstr>What type of planet is it?</vt:lpstr>
      <vt:lpstr>Does it have any moons of it’s own?</vt:lpstr>
      <vt:lpstr>Could anybody travel there?</vt:lpstr>
      <vt:lpstr>PowerPoint Presentation</vt:lpstr>
      <vt:lpstr>What is my favourite fact about mercury?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the planet mercury</dc:title>
  <cp:lastModifiedBy>G GRAHAM</cp:lastModifiedBy>
  <cp:revision>1</cp:revision>
  <dcterms:modified xsi:type="dcterms:W3CDTF">2021-01-27T13:33:30Z</dcterms:modified>
</cp:coreProperties>
</file>