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586"/>
  </p:normalViewPr>
  <p:slideViewPr>
    <p:cSldViewPr snapToGrid="0" snapToObjects="1">
      <p:cViewPr varScale="1">
        <p:scale>
          <a:sx n="110" d="100"/>
          <a:sy n="110" d="100"/>
        </p:scale>
        <p:origin x="6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69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0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136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2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2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1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5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479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472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84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83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4AA37-923B-C547-84B3-BA05E28A3167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2727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jpg"/><Relationship Id="rId18" Type="http://schemas.openxmlformats.org/officeDocument/2006/relationships/hyperlink" Target="https://www.youtube.com/watch?v=9SDWArXm4mA" TargetMode="External"/><Relationship Id="rId26" Type="http://schemas.openxmlformats.org/officeDocument/2006/relationships/hyperlink" Target="https://www.youtube.com/watch?v=8dLNbAcMqzc" TargetMode="External"/><Relationship Id="rId21" Type="http://schemas.openxmlformats.org/officeDocument/2006/relationships/image" Target="../media/image11.png"/><Relationship Id="rId34" Type="http://schemas.openxmlformats.org/officeDocument/2006/relationships/hyperlink" Target="https://www.youtube.com/watch?v=K-PpDkbcNGo" TargetMode="External"/><Relationship Id="rId7" Type="http://schemas.openxmlformats.org/officeDocument/2006/relationships/image" Target="../media/image4.png"/><Relationship Id="rId12" Type="http://schemas.openxmlformats.org/officeDocument/2006/relationships/hyperlink" Target="https://www.youtube.com/watch?v=QGYXh_G8X6A&amp;list=PLyCLoPd4VxBsXs1WmPcektsQyFbXTf9FO&amp;index=22" TargetMode="External"/><Relationship Id="rId17" Type="http://schemas.openxmlformats.org/officeDocument/2006/relationships/image" Target="../media/image9.png"/><Relationship Id="rId25" Type="http://schemas.openxmlformats.org/officeDocument/2006/relationships/image" Target="../media/image15.jpeg"/><Relationship Id="rId33" Type="http://schemas.openxmlformats.org/officeDocument/2006/relationships/image" Target="../media/image19.tiff"/><Relationship Id="rId2" Type="http://schemas.openxmlformats.org/officeDocument/2006/relationships/image" Target="../media/image1.jpeg"/><Relationship Id="rId16" Type="http://schemas.openxmlformats.org/officeDocument/2006/relationships/hyperlink" Target="https://www.youtube.com/watch?v=YC_V8hnU2PY" TargetMode="External"/><Relationship Id="rId20" Type="http://schemas.openxmlformats.org/officeDocument/2006/relationships/hyperlink" Target="https://www.youtube.com/watch?v=Zm9qhyh4TJk" TargetMode="External"/><Relationship Id="rId29" Type="http://schemas.openxmlformats.org/officeDocument/2006/relationships/image" Target="../media/image17.tiff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HCtg5QDD_r0&amp;list=PLyCLoPd4VxBtWi7RnRLz6qHgOqWiB_LrH" TargetMode="External"/><Relationship Id="rId11" Type="http://schemas.openxmlformats.org/officeDocument/2006/relationships/image" Target="../media/image6.png"/><Relationship Id="rId24" Type="http://schemas.openxmlformats.org/officeDocument/2006/relationships/image" Target="../media/image14.jpeg"/><Relationship Id="rId32" Type="http://schemas.openxmlformats.org/officeDocument/2006/relationships/hyperlink" Target="https://www.youtube.com/watch?v=ChHxbJuUR9Q" TargetMode="External"/><Relationship Id="rId37" Type="http://schemas.openxmlformats.org/officeDocument/2006/relationships/image" Target="../media/image21.tiff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23" Type="http://schemas.openxmlformats.org/officeDocument/2006/relationships/image" Target="../media/image13.jpeg"/><Relationship Id="rId28" Type="http://schemas.openxmlformats.org/officeDocument/2006/relationships/hyperlink" Target="https://www.youtube.com/watch?v=g_tea8ZNk5A" TargetMode="External"/><Relationship Id="rId36" Type="http://schemas.openxmlformats.org/officeDocument/2006/relationships/hyperlink" Target="https://www.youtube.com/watch?v=7kgZnJqzNaU" TargetMode="External"/><Relationship Id="rId10" Type="http://schemas.openxmlformats.org/officeDocument/2006/relationships/hyperlink" Target="https://www.youtube.com/watch?v=Rz0go1pTda8&amp;list=PLyCLoPd4VxBvQafyve889qVcPxYEjdSTl" TargetMode="External"/><Relationship Id="rId19" Type="http://schemas.openxmlformats.org/officeDocument/2006/relationships/image" Target="../media/image10.png"/><Relationship Id="rId31" Type="http://schemas.openxmlformats.org/officeDocument/2006/relationships/image" Target="../media/image18.tiff"/><Relationship Id="rId4" Type="http://schemas.openxmlformats.org/officeDocument/2006/relationships/hyperlink" Target="https://www.youtube.com/watch?v=sX05HHni9Wk&amp;list=PLyCLoPd4VxBvD7ogmmPLJXYA1q0gFF3pe" TargetMode="External"/><Relationship Id="rId9" Type="http://schemas.openxmlformats.org/officeDocument/2006/relationships/image" Target="../media/image5.jpg"/><Relationship Id="rId14" Type="http://schemas.openxmlformats.org/officeDocument/2006/relationships/hyperlink" Target="https://www.youtube.com/watch?v=jyWyBern6q4" TargetMode="External"/><Relationship Id="rId22" Type="http://schemas.openxmlformats.org/officeDocument/2006/relationships/image" Target="../media/image12.jpeg"/><Relationship Id="rId27" Type="http://schemas.openxmlformats.org/officeDocument/2006/relationships/image" Target="../media/image16.png"/><Relationship Id="rId30" Type="http://schemas.openxmlformats.org/officeDocument/2006/relationships/hyperlink" Target="https://www.youtube.com/watch?v=v7AYKMP6rOE" TargetMode="External"/><Relationship Id="rId35" Type="http://schemas.openxmlformats.org/officeDocument/2006/relationships/image" Target="../media/image20.tiff"/><Relationship Id="rId8" Type="http://schemas.openxmlformats.org/officeDocument/2006/relationships/hyperlink" Target="https://www.youtube.com/watch?v=QPXQcCyRFt0&amp;list=PLyCLoPd4VxBsjmT2uzj4ojk-EQaJ9oi8R" TargetMode="External"/><Relationship Id="rId3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ECF86FE-1B89-3940-B22D-F36F2841B60B}"/>
              </a:ext>
            </a:extLst>
          </p:cNvPr>
          <p:cNvSpPr/>
          <p:nvPr/>
        </p:nvSpPr>
        <p:spPr>
          <a:xfrm>
            <a:off x="334323" y="233334"/>
            <a:ext cx="2924198" cy="1015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NETFLEX</a:t>
            </a:r>
          </a:p>
        </p:txBody>
      </p:sp>
      <p:pic>
        <p:nvPicPr>
          <p:cNvPr id="16" name="Picture 15" descr="A picture containing man, air, light&#10;&#10;Description automatically generated">
            <a:extLst>
              <a:ext uri="{FF2B5EF4-FFF2-40B4-BE49-F238E27FC236}">
                <a16:creationId xmlns:a16="http://schemas.microsoft.com/office/drawing/2014/main" id="{7FE38756-F950-5F4B-93A3-0DFD435531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9039" t="34166" r="21895" b="27917"/>
          <a:stretch/>
        </p:blipFill>
        <p:spPr>
          <a:xfrm>
            <a:off x="5579987" y="608800"/>
            <a:ext cx="780227" cy="1083979"/>
          </a:xfrm>
          <a:prstGeom prst="rect">
            <a:avLst/>
          </a:prstGeom>
        </p:spPr>
      </p:pic>
      <p:pic>
        <p:nvPicPr>
          <p:cNvPr id="18" name="Picture 17" descr="A person jumping up in the dark&#10;&#10;Description automatically generated">
            <a:extLst>
              <a:ext uri="{FF2B5EF4-FFF2-40B4-BE49-F238E27FC236}">
                <a16:creationId xmlns:a16="http://schemas.microsoft.com/office/drawing/2014/main" id="{83CDD21B-E62E-B94C-8393-1DAF804377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24552" t="38156" r="12324" b="27083"/>
          <a:stretch/>
        </p:blipFill>
        <p:spPr>
          <a:xfrm>
            <a:off x="4533859" y="681232"/>
            <a:ext cx="904245" cy="1077666"/>
          </a:xfrm>
          <a:prstGeom prst="rect">
            <a:avLst/>
          </a:prstGeom>
        </p:spPr>
      </p:pic>
      <p:pic>
        <p:nvPicPr>
          <p:cNvPr id="28" name="Picture 27" descr="A person standing in a room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95D09DAF-EE41-4643-9545-A7114E10CF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3656" y="1696986"/>
            <a:ext cx="2118838" cy="1183431"/>
          </a:xfrm>
          <a:prstGeom prst="rect">
            <a:avLst/>
          </a:prstGeom>
        </p:spPr>
      </p:pic>
      <p:pic>
        <p:nvPicPr>
          <p:cNvPr id="32" name="Picture 31" descr="A picture containing indoor, man, woman, sitting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022ACCDE-9EE5-964E-84DB-EB6E9CEB14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9934" y="1696303"/>
            <a:ext cx="2058010" cy="1180019"/>
          </a:xfrm>
          <a:prstGeom prst="rect">
            <a:avLst/>
          </a:prstGeom>
        </p:spPr>
      </p:pic>
      <p:pic>
        <p:nvPicPr>
          <p:cNvPr id="41" name="Picture 40" descr="A picture containing person, indoor, holding, young&#10;&#10;Description automatically generated">
            <a:hlinkClick r:id="rId8"/>
            <a:extLst>
              <a:ext uri="{FF2B5EF4-FFF2-40B4-BE49-F238E27FC236}">
                <a16:creationId xmlns:a16="http://schemas.microsoft.com/office/drawing/2014/main" id="{FBE132CC-B241-3A4F-9C73-BAF490F3024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1704" y="1692779"/>
            <a:ext cx="2118839" cy="1191847"/>
          </a:xfrm>
          <a:prstGeom prst="rect">
            <a:avLst/>
          </a:prstGeom>
        </p:spPr>
      </p:pic>
      <p:pic>
        <p:nvPicPr>
          <p:cNvPr id="43" name="Picture 42" descr="A picture containing person, man, standing, front&#10;&#10;Description automatically generated">
            <a:hlinkClick r:id="rId10"/>
            <a:extLst>
              <a:ext uri="{FF2B5EF4-FFF2-40B4-BE49-F238E27FC236}">
                <a16:creationId xmlns:a16="http://schemas.microsoft.com/office/drawing/2014/main" id="{C0C05C3B-7871-F64B-A286-D3252CFE3A4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7652" y="1696302"/>
            <a:ext cx="2135340" cy="1180800"/>
          </a:xfrm>
          <a:prstGeom prst="rect">
            <a:avLst/>
          </a:prstGeom>
        </p:spPr>
      </p:pic>
      <p:pic>
        <p:nvPicPr>
          <p:cNvPr id="45" name="Picture 44" descr="A person standing in front of a blue wall&#10;&#10;Description automatically generated">
            <a:hlinkClick r:id="rId12"/>
            <a:extLst>
              <a:ext uri="{FF2B5EF4-FFF2-40B4-BE49-F238E27FC236}">
                <a16:creationId xmlns:a16="http://schemas.microsoft.com/office/drawing/2014/main" id="{DFC6CD24-B923-0B45-B698-6B1E5D3AC64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707335" y="1692779"/>
            <a:ext cx="2118840" cy="1191848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989335C2-019A-4540-BC5E-6D5D2EDE7988}"/>
              </a:ext>
            </a:extLst>
          </p:cNvPr>
          <p:cNvSpPr/>
          <p:nvPr/>
        </p:nvSpPr>
        <p:spPr>
          <a:xfrm>
            <a:off x="287726" y="1308378"/>
            <a:ext cx="1635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P.E. with Joe </a:t>
            </a:r>
            <a:endParaRPr lang="en-US" b="1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F888BF9-7F80-E144-9AF0-9A4A724AF960}"/>
              </a:ext>
            </a:extLst>
          </p:cNvPr>
          <p:cNvSpPr/>
          <p:nvPr/>
        </p:nvSpPr>
        <p:spPr>
          <a:xfrm>
            <a:off x="287726" y="3267599"/>
            <a:ext cx="2281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Superhero workout</a:t>
            </a:r>
            <a:endParaRPr lang="en-US" b="1" dirty="0"/>
          </a:p>
        </p:txBody>
      </p:sp>
      <p:pic>
        <p:nvPicPr>
          <p:cNvPr id="51" name="Picture 50" descr="A close up of a sign&#10;&#10;Description automatically generated">
            <a:hlinkClick r:id="rId14"/>
            <a:extLst>
              <a:ext uri="{FF2B5EF4-FFF2-40B4-BE49-F238E27FC236}">
                <a16:creationId xmlns:a16="http://schemas.microsoft.com/office/drawing/2014/main" id="{83EB91E9-439E-EE4A-A931-745B31A165B3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1279"/>
          <a:stretch/>
        </p:blipFill>
        <p:spPr>
          <a:xfrm>
            <a:off x="2745355" y="3646163"/>
            <a:ext cx="1972495" cy="1099524"/>
          </a:xfrm>
          <a:prstGeom prst="rect">
            <a:avLst/>
          </a:prstGeom>
        </p:spPr>
      </p:pic>
      <p:pic>
        <p:nvPicPr>
          <p:cNvPr id="53" name="Picture 52" descr="A picture containing queen, holding, man, colorful&#10;&#10;Description automatically generated">
            <a:hlinkClick r:id="rId16"/>
            <a:extLst>
              <a:ext uri="{FF2B5EF4-FFF2-40B4-BE49-F238E27FC236}">
                <a16:creationId xmlns:a16="http://schemas.microsoft.com/office/drawing/2014/main" id="{3FDE2F5D-B27D-F44B-8904-2F9540DAFF4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981625" y="3646163"/>
            <a:ext cx="2136576" cy="1099524"/>
          </a:xfrm>
          <a:prstGeom prst="rect">
            <a:avLst/>
          </a:prstGeom>
        </p:spPr>
      </p:pic>
      <p:pic>
        <p:nvPicPr>
          <p:cNvPr id="55" name="Picture 54">
            <a:hlinkClick r:id="rId18"/>
            <a:extLst>
              <a:ext uri="{FF2B5EF4-FFF2-40B4-BE49-F238E27FC236}">
                <a16:creationId xmlns:a16="http://schemas.microsoft.com/office/drawing/2014/main" id="{084D6467-A977-0A41-95A2-972C6A1481E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r="3705"/>
          <a:stretch/>
        </p:blipFill>
        <p:spPr>
          <a:xfrm>
            <a:off x="7400422" y="3636931"/>
            <a:ext cx="1981760" cy="1146606"/>
          </a:xfrm>
          <a:prstGeom prst="rect">
            <a:avLst/>
          </a:prstGeom>
        </p:spPr>
      </p:pic>
      <p:pic>
        <p:nvPicPr>
          <p:cNvPr id="57" name="Picture 56" descr="A close up of a sign&#10;&#10;Description automatically generated">
            <a:hlinkClick r:id="rId20"/>
            <a:extLst>
              <a:ext uri="{FF2B5EF4-FFF2-40B4-BE49-F238E27FC236}">
                <a16:creationId xmlns:a16="http://schemas.microsoft.com/office/drawing/2014/main" id="{47E9ED90-9E4B-4A4B-A428-BFDC40192BFC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717793" y="3636931"/>
            <a:ext cx="2058010" cy="1139256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DC1F4918-BDDB-AF41-9FEA-1A9048B55DE8}"/>
              </a:ext>
            </a:extLst>
          </p:cNvPr>
          <p:cNvSpPr/>
          <p:nvPr/>
        </p:nvSpPr>
        <p:spPr>
          <a:xfrm>
            <a:off x="304253" y="4918778"/>
            <a:ext cx="1776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Yoga &amp; Pilates</a:t>
            </a:r>
            <a:endParaRPr lang="en-US" b="1" dirty="0"/>
          </a:p>
        </p:txBody>
      </p:sp>
      <p:pic>
        <p:nvPicPr>
          <p:cNvPr id="14" name="Picture 13" descr="A picture containing dark, table, black, man&#10;&#10;Description automatically generated">
            <a:extLst>
              <a:ext uri="{FF2B5EF4-FFF2-40B4-BE49-F238E27FC236}">
                <a16:creationId xmlns:a16="http://schemas.microsoft.com/office/drawing/2014/main" id="{7B303B2E-E86B-F449-83C5-E04DD6394A2F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6866" t="36085" r="2957" b="27500"/>
          <a:stretch/>
        </p:blipFill>
        <p:spPr>
          <a:xfrm>
            <a:off x="8740195" y="459935"/>
            <a:ext cx="1307148" cy="1142367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D8B530B4-83FD-0C42-84FF-9D4D3734FFD8}"/>
              </a:ext>
            </a:extLst>
          </p:cNvPr>
          <p:cNvSpPr/>
          <p:nvPr/>
        </p:nvSpPr>
        <p:spPr>
          <a:xfrm>
            <a:off x="3375273" y="167120"/>
            <a:ext cx="85411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Century Gothic" panose="020B0502020202020204" pitchFamily="34" charset="0"/>
              </a:rPr>
              <a:t>Daily physical activity is very important to help keep a healthy mind and body during this difficult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time. Click on an image below to try a workout. </a:t>
            </a:r>
          </a:p>
          <a:p>
            <a:endParaRPr lang="en-US" sz="1400" dirty="0">
              <a:latin typeface="Century Gothic" panose="020B0502020202020204" pitchFamily="34" charset="0"/>
            </a:endParaRPr>
          </a:p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Healthy body = healthy mind </a:t>
            </a:r>
            <a:endParaRPr lang="en-US" sz="1400" b="1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A4681F52-182D-C147-A2F1-F7A99F54C651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36611" t="35135" r="32658" b="28276"/>
          <a:stretch/>
        </p:blipFill>
        <p:spPr>
          <a:xfrm>
            <a:off x="10127532" y="495564"/>
            <a:ext cx="439527" cy="1132543"/>
          </a:xfrm>
          <a:prstGeom prst="rect">
            <a:avLst/>
          </a:prstGeom>
        </p:spPr>
      </p:pic>
      <p:pic>
        <p:nvPicPr>
          <p:cNvPr id="75" name="Picture 74" descr="A picture containing object, man, board, holding&#10;&#10;Description automatically generated">
            <a:extLst>
              <a:ext uri="{FF2B5EF4-FFF2-40B4-BE49-F238E27FC236}">
                <a16:creationId xmlns:a16="http://schemas.microsoft.com/office/drawing/2014/main" id="{383B8CAA-0513-F848-9AC2-F00082451A08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3888" t="29308" r="6116" b="28276"/>
          <a:stretch/>
        </p:blipFill>
        <p:spPr>
          <a:xfrm>
            <a:off x="3415591" y="633022"/>
            <a:ext cx="958022" cy="1099358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47F86313-B334-0F48-8355-80122052C67B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2626" t="31419" r="2620" b="30249"/>
          <a:stretch/>
        </p:blipFill>
        <p:spPr>
          <a:xfrm>
            <a:off x="10759293" y="363335"/>
            <a:ext cx="1432708" cy="1254353"/>
          </a:xfrm>
          <a:prstGeom prst="rect">
            <a:avLst/>
          </a:prstGeom>
        </p:spPr>
      </p:pic>
      <p:pic>
        <p:nvPicPr>
          <p:cNvPr id="78" name="Picture 77" descr="A screenshot of a cell phone&#10;&#10;Description automatically generated">
            <a:hlinkClick r:id="rId26"/>
            <a:extLst>
              <a:ext uri="{FF2B5EF4-FFF2-40B4-BE49-F238E27FC236}">
                <a16:creationId xmlns:a16="http://schemas.microsoft.com/office/drawing/2014/main" id="{5CC770B9-D5B5-FC46-83F9-8C4CF04FAD46}"/>
              </a:ext>
            </a:extLst>
          </p:cNvPr>
          <p:cNvPicPr>
            <a:picLocks noChangeAspect="1"/>
          </p:cNvPicPr>
          <p:nvPr/>
        </p:nvPicPr>
        <p:blipFill rotWithShape="1">
          <a:blip r:embed="rId27"/>
          <a:srcRect b="4913"/>
          <a:stretch/>
        </p:blipFill>
        <p:spPr>
          <a:xfrm>
            <a:off x="334265" y="3636932"/>
            <a:ext cx="2075480" cy="1099524"/>
          </a:xfrm>
          <a:prstGeom prst="rect">
            <a:avLst/>
          </a:prstGeom>
        </p:spPr>
      </p:pic>
      <p:pic>
        <p:nvPicPr>
          <p:cNvPr id="2" name="Picture 1">
            <a:hlinkClick r:id="rId28"/>
            <a:extLst>
              <a:ext uri="{FF2B5EF4-FFF2-40B4-BE49-F238E27FC236}">
                <a16:creationId xmlns:a16="http://schemas.microsoft.com/office/drawing/2014/main" id="{549535DF-554F-3943-9194-38B52B11B73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31000" y="5322893"/>
            <a:ext cx="2132131" cy="1196362"/>
          </a:xfrm>
          <a:prstGeom prst="rect">
            <a:avLst/>
          </a:prstGeom>
        </p:spPr>
      </p:pic>
      <p:pic>
        <p:nvPicPr>
          <p:cNvPr id="3" name="Picture 2">
            <a:hlinkClick r:id="rId30"/>
            <a:extLst>
              <a:ext uri="{FF2B5EF4-FFF2-40B4-BE49-F238E27FC236}">
                <a16:creationId xmlns:a16="http://schemas.microsoft.com/office/drawing/2014/main" id="{DAFE5DBF-1BB5-914B-BDDE-6D57ACE52DA1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2703656" y="5335824"/>
            <a:ext cx="2030155" cy="1183431"/>
          </a:xfrm>
          <a:prstGeom prst="rect">
            <a:avLst/>
          </a:prstGeom>
        </p:spPr>
      </p:pic>
      <p:pic>
        <p:nvPicPr>
          <p:cNvPr id="4" name="Picture 3">
            <a:hlinkClick r:id="rId32"/>
            <a:extLst>
              <a:ext uri="{FF2B5EF4-FFF2-40B4-BE49-F238E27FC236}">
                <a16:creationId xmlns:a16="http://schemas.microsoft.com/office/drawing/2014/main" id="{5FAF13FD-0331-6144-8D8A-506E780B819C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932627" y="5322893"/>
            <a:ext cx="2234572" cy="1253843"/>
          </a:xfrm>
          <a:prstGeom prst="rect">
            <a:avLst/>
          </a:prstGeom>
        </p:spPr>
      </p:pic>
      <p:pic>
        <p:nvPicPr>
          <p:cNvPr id="7" name="Picture 6">
            <a:hlinkClick r:id="rId34"/>
            <a:extLst>
              <a:ext uri="{FF2B5EF4-FFF2-40B4-BE49-F238E27FC236}">
                <a16:creationId xmlns:a16="http://schemas.microsoft.com/office/drawing/2014/main" id="{613C6754-3553-4D4A-8506-EEFC754FECAF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7381704" y="5364507"/>
            <a:ext cx="2085148" cy="1170000"/>
          </a:xfrm>
          <a:prstGeom prst="rect">
            <a:avLst/>
          </a:prstGeom>
        </p:spPr>
      </p:pic>
      <p:pic>
        <p:nvPicPr>
          <p:cNvPr id="8" name="Picture 7">
            <a:hlinkClick r:id="rId36"/>
            <a:extLst>
              <a:ext uri="{FF2B5EF4-FFF2-40B4-BE49-F238E27FC236}">
                <a16:creationId xmlns:a16="http://schemas.microsoft.com/office/drawing/2014/main" id="{0782E297-CCBE-CB44-9DE5-E8B70870A13E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9676930" y="5349498"/>
            <a:ext cx="2139735" cy="120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43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2958</TotalTime>
  <Words>46</Words>
  <Application>Microsoft Macintosh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Wiggin</dc:creator>
  <cp:lastModifiedBy>J Leitch</cp:lastModifiedBy>
  <cp:revision>40</cp:revision>
  <dcterms:created xsi:type="dcterms:W3CDTF">2020-04-20T14:07:27Z</dcterms:created>
  <dcterms:modified xsi:type="dcterms:W3CDTF">2021-01-04T16:32:23Z</dcterms:modified>
</cp:coreProperties>
</file>