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77" r:id="rId3"/>
    <p:sldId id="275" r:id="rId4"/>
    <p:sldId id="259" r:id="rId5"/>
    <p:sldId id="260" r:id="rId6"/>
    <p:sldId id="261" r:id="rId7"/>
    <p:sldId id="262" r:id="rId8"/>
    <p:sldId id="263" r:id="rId9"/>
    <p:sldId id="264" r:id="rId10"/>
    <p:sldId id="27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6" autoAdjust="0"/>
    <p:restoredTop sz="94659" autoAdjust="0"/>
  </p:normalViewPr>
  <p:slideViewPr>
    <p:cSldViewPr>
      <p:cViewPr varScale="1">
        <p:scale>
          <a:sx n="69" d="100"/>
          <a:sy n="69" d="100"/>
        </p:scale>
        <p:origin x="141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6280B-7DFF-4129-9FC7-AD6CB52E4003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4552A5-EB68-4953-ADBC-8FEC832531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35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552A5-EB68-4953-ADBC-8FEC8325317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729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48BCD-6CEF-478F-AE76-1CA8BCE25AA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084D0-5DB2-41BD-B373-E6F8B88F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259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48BCD-6CEF-478F-AE76-1CA8BCE25AA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084D0-5DB2-41BD-B373-E6F8B88F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810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48BCD-6CEF-478F-AE76-1CA8BCE25AA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084D0-5DB2-41BD-B373-E6F8B88F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874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48BCD-6CEF-478F-AE76-1CA8BCE25AA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084D0-5DB2-41BD-B373-E6F8B88F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891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48BCD-6CEF-478F-AE76-1CA8BCE25AA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084D0-5DB2-41BD-B373-E6F8B88F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783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48BCD-6CEF-478F-AE76-1CA8BCE25AA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084D0-5DB2-41BD-B373-E6F8B88F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091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48BCD-6CEF-478F-AE76-1CA8BCE25AA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084D0-5DB2-41BD-B373-E6F8B88F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887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48BCD-6CEF-478F-AE76-1CA8BCE25AA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084D0-5DB2-41BD-B373-E6F8B88F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654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48BCD-6CEF-478F-AE76-1CA8BCE25AA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084D0-5DB2-41BD-B373-E6F8B88F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933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48BCD-6CEF-478F-AE76-1CA8BCE25AA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084D0-5DB2-41BD-B373-E6F8B88F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761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48BCD-6CEF-478F-AE76-1CA8BCE25AA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084D0-5DB2-41BD-B373-E6F8B88F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275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48BCD-6CEF-478F-AE76-1CA8BCE25AA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084D0-5DB2-41BD-B373-E6F8B88F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8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.uk/url?sa=i&amp;rct=j&amp;q=&amp;esrc=s&amp;source=images&amp;cd=&amp;cad=rja&amp;uact=8&amp;ved=0CAcQjRw&amp;url=http://www.akitarescueoftulsa.com/wheat-plant-parts-diagram/&amp;ei=7aRIVavYBYn7atb5gJAG&amp;psig=AFQjCNFmPmwfp9JNCpUIrbN_zcn7tYAymQ&amp;ust=1430910571972793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9600" b="1" dirty="0" smtClean="0">
                <a:solidFill>
                  <a:schemeClr val="accent6">
                    <a:lumMod val="50000"/>
                  </a:schemeClr>
                </a:solidFill>
              </a:rPr>
              <a:t>Wheat</a:t>
            </a:r>
            <a:endParaRPr lang="en-GB" sz="9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Farm machinery used to grow and harvest wheat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546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6">
                    <a:lumMod val="50000"/>
                  </a:schemeClr>
                </a:solidFill>
              </a:rPr>
              <a:t>Wheat field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eaLnBrk="0" fontAlgn="base" hangingPunct="0">
              <a:buNone/>
            </a:pPr>
            <a:endParaRPr lang="en-GB" dirty="0"/>
          </a:p>
        </p:txBody>
      </p:sp>
      <p:pic>
        <p:nvPicPr>
          <p:cNvPr id="4" name="Picture 3" descr="\\nbi-cfs2\shared\Research-Groups\Simon-Griffiths\Orfi\Handy Photos\20130715_12165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128" y="2238374"/>
            <a:ext cx="7096836" cy="4066891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145637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6">
                    <a:lumMod val="50000"/>
                  </a:schemeClr>
                </a:solidFill>
              </a:rPr>
              <a:t>Wheat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Parts of a wheat plant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1 seed</a:t>
            </a:r>
          </a:p>
          <a:p>
            <a:r>
              <a:rPr lang="en-GB" dirty="0" smtClean="0"/>
              <a:t>Tillers</a:t>
            </a:r>
          </a:p>
          <a:p>
            <a:r>
              <a:rPr lang="en-GB" dirty="0" smtClean="0"/>
              <a:t>Several stems</a:t>
            </a:r>
          </a:p>
          <a:p>
            <a:r>
              <a:rPr lang="en-GB" dirty="0" smtClean="0"/>
              <a:t>Can grow 500 seeds from one seed</a:t>
            </a:r>
            <a:endParaRPr lang="en-GB" dirty="0"/>
          </a:p>
        </p:txBody>
      </p:sp>
      <p:pic>
        <p:nvPicPr>
          <p:cNvPr id="5" name="Content Placeholder 4" descr="http://pubs.ext.vt.edu/424/424-060/L_IMG_fig3.jpg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60" y="1600200"/>
            <a:ext cx="3980279" cy="4525963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34097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825625"/>
          </a:xfrm>
        </p:spPr>
        <p:txBody>
          <a:bodyPr>
            <a:normAutofit/>
          </a:bodyPr>
          <a:lstStyle/>
          <a:p>
            <a:r>
              <a:rPr lang="en-GB" dirty="0" smtClean="0"/>
              <a:t>A plough is pulled by a tractor – it turns the soil over.</a:t>
            </a:r>
            <a:endParaRPr lang="en-GB" dirty="0"/>
          </a:p>
        </p:txBody>
      </p:sp>
      <p:pic>
        <p:nvPicPr>
          <p:cNvPr id="4" name="Content Placeholder 3" descr="Kuhn / Gregoire Besson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737" y="2060848"/>
            <a:ext cx="6700837" cy="4168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309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seed drill drops the seeds in exactly the right </a:t>
            </a:r>
            <a:r>
              <a:rPr lang="en-GB" dirty="0" smtClean="0"/>
              <a:t>place.</a:t>
            </a:r>
            <a:endParaRPr lang="en-GB" dirty="0"/>
          </a:p>
        </p:txBody>
      </p:sp>
      <p:pic>
        <p:nvPicPr>
          <p:cNvPr id="4" name="Content Placeholder 3" descr="https://upload.wikimedia.org/wikipedia/commons/6/6a/Seed_Drilling_near_Manor_Wold_Farm_-_geograph.org.uk_-_2122249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221" y="1600200"/>
            <a:ext cx="6807558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562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Adding fertilizer to the growing </a:t>
            </a:r>
            <a:r>
              <a:rPr lang="en-GB" dirty="0" smtClean="0"/>
              <a:t>crop.</a:t>
            </a:r>
            <a:endParaRPr lang="en-GB" dirty="0"/>
          </a:p>
        </p:txBody>
      </p:sp>
      <p:pic>
        <p:nvPicPr>
          <p:cNvPr id="4" name="Content Placeholder 3" descr="https://upload.wikimedia.org/wikipedia/commons/3/36/Granular_Urea_application_-_geograph.org.uk_-_1219037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380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905" y="28828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Spraying the wheat to stop diseases or other things which will damage</a:t>
            </a:r>
            <a:br>
              <a:rPr lang="en-GB" dirty="0" smtClean="0"/>
            </a:br>
            <a:r>
              <a:rPr lang="en-GB" dirty="0" smtClean="0"/>
              <a:t>the </a:t>
            </a:r>
            <a:r>
              <a:rPr lang="en-GB" dirty="0" smtClean="0"/>
              <a:t>plants.</a:t>
            </a:r>
            <a:endParaRPr lang="en-GB" dirty="0"/>
          </a:p>
        </p:txBody>
      </p:sp>
      <p:pic>
        <p:nvPicPr>
          <p:cNvPr id="4" name="Content Placeholder 3" descr="http://www.wnif.co.uk/wp-content/uploads/2014/08/1303-Kuhn_Metris_3200_sprayer_thumb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1728788"/>
            <a:ext cx="6943726" cy="4543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065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Combine harvester cutting and threshing the </a:t>
            </a:r>
            <a:r>
              <a:rPr lang="en-GB" dirty="0" smtClean="0"/>
              <a:t>wheat.</a:t>
            </a:r>
            <a:endParaRPr lang="en-GB" dirty="0"/>
          </a:p>
        </p:txBody>
      </p:sp>
      <p:pic>
        <p:nvPicPr>
          <p:cNvPr id="4" name="Content Placeholder 3" descr="https://i.ytimg.com/vi/TqePVssC6fg/maxresdefault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395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wheat grains go into a trailer to be carried to the </a:t>
            </a:r>
            <a:r>
              <a:rPr lang="en-GB" dirty="0" smtClean="0"/>
              <a:t>store.</a:t>
            </a:r>
            <a:endParaRPr lang="en-GB" dirty="0"/>
          </a:p>
        </p:txBody>
      </p:sp>
      <p:pic>
        <p:nvPicPr>
          <p:cNvPr id="4" name="Content Placeholder 3" descr="http://media.gettyimages.com/videos/combine-harvester-cutting-wheat-and-unloading-grain-into-trailer-video-id106763648?s=640x640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7776864" cy="46805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665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 baler packs the straw into a bale (</a:t>
            </a:r>
            <a:r>
              <a:rPr lang="en-GB" sz="3100" dirty="0" smtClean="0"/>
              <a:t>this baler is collecting hay which is dried grass</a:t>
            </a:r>
            <a:r>
              <a:rPr lang="en-GB" sz="3100" dirty="0" smtClean="0"/>
              <a:t>).</a:t>
            </a:r>
            <a:endParaRPr lang="en-GB" sz="3100" dirty="0"/>
          </a:p>
        </p:txBody>
      </p:sp>
      <p:pic>
        <p:nvPicPr>
          <p:cNvPr id="4" name="Content Placeholder 3" descr="NRCSIA99200_-_Iowa_(3095)(NRCS_Photo_Gallery).jpg (2100×1500)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826" y="1600200"/>
            <a:ext cx="6336348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408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116</Words>
  <Application>Microsoft Office PowerPoint</Application>
  <PresentationFormat>On-screen Show (4:3)</PresentationFormat>
  <Paragraphs>18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Wheat</vt:lpstr>
      <vt:lpstr>Wheat field</vt:lpstr>
      <vt:lpstr>Wheat</vt:lpstr>
      <vt:lpstr>A plough is pulled by a tractor – it turns the soil over.</vt:lpstr>
      <vt:lpstr>The seed drill drops the seeds in exactly the right place.</vt:lpstr>
      <vt:lpstr>Adding fertilizer to the growing crop.</vt:lpstr>
      <vt:lpstr>Spraying the wheat to stop diseases or other things which will damage the plants.</vt:lpstr>
      <vt:lpstr>Combine harvester cutting and threshing the wheat.</vt:lpstr>
      <vt:lpstr>The wheat grains go into a trailer to be carried to the store.</vt:lpstr>
      <vt:lpstr>A baler packs the straw into a bale (this baler is collecting hay which is dried grass).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Wheat</dc:title>
  <dc:creator>User</dc:creator>
  <cp:lastModifiedBy>N MCWILLIAMS</cp:lastModifiedBy>
  <cp:revision>34</cp:revision>
  <dcterms:created xsi:type="dcterms:W3CDTF">2016-10-01T11:39:32Z</dcterms:created>
  <dcterms:modified xsi:type="dcterms:W3CDTF">2020-06-04T10:39:43Z</dcterms:modified>
</cp:coreProperties>
</file>