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7E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7CDB8-3BC3-417D-B3D8-4FAE9131C94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4292-4E26-4937-951B-8A19E355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91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7CDB8-3BC3-417D-B3D8-4FAE9131C94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4292-4E26-4937-951B-8A19E355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054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7CDB8-3BC3-417D-B3D8-4FAE9131C94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4292-4E26-4937-951B-8A19E355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48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7CDB8-3BC3-417D-B3D8-4FAE9131C94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4292-4E26-4937-951B-8A19E355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866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7CDB8-3BC3-417D-B3D8-4FAE9131C94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4292-4E26-4937-951B-8A19E355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7CDB8-3BC3-417D-B3D8-4FAE9131C94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4292-4E26-4937-951B-8A19E355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320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7CDB8-3BC3-417D-B3D8-4FAE9131C94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4292-4E26-4937-951B-8A19E355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967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7CDB8-3BC3-417D-B3D8-4FAE9131C94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4292-4E26-4937-951B-8A19E355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548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7CDB8-3BC3-417D-B3D8-4FAE9131C94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4292-4E26-4937-951B-8A19E355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101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7CDB8-3BC3-417D-B3D8-4FAE9131C94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4292-4E26-4937-951B-8A19E355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956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7CDB8-3BC3-417D-B3D8-4FAE9131C94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44292-4E26-4937-951B-8A19E355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573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17E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7CDB8-3BC3-417D-B3D8-4FAE9131C94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644292-4E26-4937-951B-8A19E35512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913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order Star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77" y="295422"/>
            <a:ext cx="10100603" cy="632061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792436" y="2152358"/>
            <a:ext cx="66258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0" dirty="0" smtClean="0">
                <a:solidFill>
                  <a:srgbClr val="B17ED8"/>
                </a:solidFill>
                <a:latin typeface="Comic Sans MS" panose="030F0702030302020204" pitchFamily="66" charset="0"/>
              </a:rPr>
              <a:t>Similes</a:t>
            </a:r>
            <a:endParaRPr lang="en-GB" sz="12000" dirty="0">
              <a:solidFill>
                <a:srgbClr val="B17ED8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054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order Star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77" y="295422"/>
            <a:ext cx="10100603" cy="632061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27274" y="2152358"/>
            <a:ext cx="831400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We are learning to use a simile</a:t>
            </a:r>
            <a:r>
              <a:rPr lang="en-GB" sz="2000" dirty="0" smtClean="0">
                <a:solidFill>
                  <a:srgbClr val="B17ED8"/>
                </a:solidFill>
                <a:latin typeface="Comic Sans MS" panose="030F0702030302020204" pitchFamily="66" charset="0"/>
              </a:rPr>
              <a:t>.</a:t>
            </a:r>
            <a:endParaRPr lang="en-GB" sz="2000" dirty="0">
              <a:solidFill>
                <a:srgbClr val="B17ED8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09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order Star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77" y="295422"/>
            <a:ext cx="10100603" cy="63206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28203" y="914401"/>
            <a:ext cx="831400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 simile is a comparison between two things using </a:t>
            </a:r>
            <a:r>
              <a:rPr lang="en-GB" sz="6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‘as’ </a:t>
            </a:r>
            <a:r>
              <a:rPr lang="en-GB" sz="6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or ‘</a:t>
            </a:r>
            <a:r>
              <a:rPr lang="en-GB" sz="6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like</a:t>
            </a:r>
            <a:r>
              <a:rPr lang="en-GB" sz="6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’ e.g. as sly as a fox.</a:t>
            </a:r>
            <a:endParaRPr lang="en-GB" sz="6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 descr="fox | a fox, duh | digitalprimate | Flickr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6157" y="4642337"/>
            <a:ext cx="1969828" cy="1477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9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order Star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77" y="295422"/>
            <a:ext cx="10100603" cy="632061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45323" y="1688124"/>
            <a:ext cx="831400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Similes are most often used in stories and poems.</a:t>
            </a:r>
            <a:endParaRPr lang="en-GB" sz="60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49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order Star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77" y="295422"/>
            <a:ext cx="10100603" cy="632061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45323" y="1688124"/>
            <a:ext cx="831400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Similes try to create a </a:t>
            </a:r>
          </a:p>
          <a:p>
            <a:r>
              <a:rPr lang="en-GB" sz="6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picture in the reader’s mind.</a:t>
            </a:r>
            <a:endParaRPr lang="en-GB" sz="6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515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order Star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77" y="295422"/>
            <a:ext cx="10100603" cy="632061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78036" y="1600592"/>
            <a:ext cx="845468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600" dirty="0">
                <a:solidFill>
                  <a:srgbClr val="00B0F0"/>
                </a:solidFill>
                <a:latin typeface="Comic Sans MS" panose="030F0702030302020204" pitchFamily="66" charset="0"/>
              </a:rPr>
              <a:t>Similes </a:t>
            </a:r>
            <a:r>
              <a:rPr lang="en-GB" sz="66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are used to make a story or a poem more interesting.</a:t>
            </a:r>
            <a:endParaRPr lang="en-GB" sz="66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158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order Star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77" y="295422"/>
            <a:ext cx="10100603" cy="63206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8036" y="1600592"/>
            <a:ext cx="8454683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Examples of similes –</a:t>
            </a:r>
          </a:p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a</a:t>
            </a:r>
            <a:r>
              <a:rPr lang="en-GB" sz="4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s cold as ice </a:t>
            </a:r>
          </a:p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40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40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as sweet as sugar  </a:t>
            </a:r>
          </a:p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40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 descr="Ice White Background Images | AWB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183" y="2521130"/>
            <a:ext cx="1860346" cy="1238163"/>
          </a:xfrm>
          <a:prstGeom prst="rect">
            <a:avLst/>
          </a:prstGeom>
        </p:spPr>
      </p:pic>
      <p:pic>
        <p:nvPicPr>
          <p:cNvPr id="5" name="Picture 4" descr="shaders - how to make a realistic sugar cube material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610" y="4474649"/>
            <a:ext cx="1426029" cy="1426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84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order Star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77" y="295422"/>
            <a:ext cx="10100603" cy="63206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8036" y="947449"/>
            <a:ext cx="845468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40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as big as an elephant </a:t>
            </a:r>
          </a:p>
          <a:p>
            <a:endParaRPr lang="en-GB" sz="40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endParaRPr lang="en-GB" sz="4000" dirty="0" smtClean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en-GB" sz="40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as fast as a cheetah  </a:t>
            </a:r>
          </a:p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40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 descr="African elephant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671" y="1227907"/>
            <a:ext cx="2417718" cy="1611812"/>
          </a:xfrm>
          <a:prstGeom prst="rect">
            <a:avLst/>
          </a:prstGeom>
        </p:spPr>
      </p:pic>
      <p:pic>
        <p:nvPicPr>
          <p:cNvPr id="5" name="Picture 4" descr="To kill, cheetahs use agility and acceleration not top speed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3117" y="3662261"/>
            <a:ext cx="2577272" cy="1624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281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order Star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950" y="360735"/>
            <a:ext cx="10100603" cy="63206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2984" y="1561404"/>
            <a:ext cx="8454683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7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Now can you think of any similes of your own ? </a:t>
            </a:r>
          </a:p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40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02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order Star Free Stock Photo - Public Domain Pi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132" y="360735"/>
            <a:ext cx="10100603" cy="63206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2984" y="1561404"/>
            <a:ext cx="845468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40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86596" y="986638"/>
            <a:ext cx="8454683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Challenge  </a:t>
            </a:r>
          </a:p>
          <a:p>
            <a:r>
              <a:rPr lang="en-GB" sz="48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You will need the resource Similes Activity page.</a:t>
            </a:r>
          </a:p>
          <a:p>
            <a:endParaRPr lang="en-GB" sz="4800" dirty="0" smtClean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r>
              <a:rPr lang="en-GB" sz="48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Can you complete the </a:t>
            </a:r>
          </a:p>
          <a:p>
            <a:r>
              <a:rPr lang="en-GB" sz="48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similes ?</a:t>
            </a:r>
          </a:p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40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40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76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Border Star Free Stock Photo - Public Domain Pictures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460" y="872035"/>
            <a:ext cx="6407666" cy="512613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95406" y="3148149"/>
            <a:ext cx="5886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2064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117</Words>
  <Application>Microsoft Office PowerPoint</Application>
  <PresentationFormat>Widescreen</PresentationFormat>
  <Paragraphs>35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 MCWILLIAMS</dc:creator>
  <cp:lastModifiedBy>N MCWILLIAMS</cp:lastModifiedBy>
  <cp:revision>6</cp:revision>
  <dcterms:created xsi:type="dcterms:W3CDTF">2020-06-02T11:53:02Z</dcterms:created>
  <dcterms:modified xsi:type="dcterms:W3CDTF">2020-06-02T13:26:56Z</dcterms:modified>
</cp:coreProperties>
</file>