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86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35" autoAdjust="0"/>
    <p:restoredTop sz="94660"/>
  </p:normalViewPr>
  <p:slideViewPr>
    <p:cSldViewPr snapToGrid="0">
      <p:cViewPr varScale="1">
        <p:scale>
          <a:sx n="68" d="100"/>
          <a:sy n="68" d="100"/>
        </p:scale>
        <p:origin x="72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719CF-F878-4592-BAFC-B2B567889A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670637-A803-431F-865B-2E374439F3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D7D5C-FDBD-4727-AA96-EDFAE2D16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9E843-430A-477C-9645-FDA945BCB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2BB15-1327-4596-80E5-8DC0D562B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354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66F1E-BFB2-411F-AABC-3D69C2774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8FDC6-E009-4952-A467-ECA723BF7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2CC63-8C59-4A9E-A12A-03DD414B8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5A41D-50D9-418A-98F2-747773EB1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A16B5-74EF-4E26-B52E-134DD2D4E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68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67319-0D4E-42D7-BE93-E549079B4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A02E4D-63A0-4002-951E-D7E78CB8E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2478B-6894-41E7-A554-341423A0F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D74A3-3992-4D18-8553-73E2028A7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9DD5D5-B959-4BB7-A5A7-9A8930C9E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52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5B076-5B36-433F-ACC4-C062A69DC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E85C8-99F5-4AAD-93F3-73CBA4F5F6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17F428-A32D-41E9-9107-C9AF55148F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5F4FD3-3ABD-4446-AC62-122E0D3C3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B0DA43-3F77-4E33-95BD-5C1652FBD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205A3C-B4EE-4DCE-A4F5-78CA91548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687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6A01B-362C-417D-85CD-190ECF922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16BAAE-924D-4BD7-B6F2-85CF41EC4F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AD2640-D009-49BB-A6CB-7002FAC50C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F9B0D7-440B-4300-ACE1-823B4BF0B2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6C5122-97B7-427F-BA8E-FB7EBEDF95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C3D00B3-5B81-4D46-93FF-96094DDA3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C068D1-20A2-477D-BD6A-1CF650FC6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64BBB9-582F-4D24-B994-71C1B1F7D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625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1CF64-C67C-4896-81E5-7DFFDACFD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FC8111-AA49-4201-A268-6781D3C6B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21282A-4E6A-4FCC-AE8E-919303162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05A535-BC15-4871-84CE-A82DBE3CD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112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53CF34-88F7-4338-9651-D908F56D5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C26A17-AE4D-41B1-ADC8-FB593F01A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8524EF-8C86-4E09-8D71-7D85DA9A8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82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B7530-6F76-4281-AD55-C93FFECEA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999F49-68A1-4F96-AF60-A813483EB5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8ACB9D-F93F-4213-9F24-1FF56AF3F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D1EC58-62B4-4011-B559-7FBF8BA35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BCB44B-D8E1-495B-90D6-967178DC8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67FE5B-0323-4632-B7C3-D8A93A73A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14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70E39-6A2B-44CD-A732-2CAE65830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ED59B9-A20E-4B40-9D2B-A952DE9208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2DD58A-5C77-47CC-BE08-50129A4BD5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AAFD5B-6E1D-409F-9CE8-BF969AFB4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86F3A-8A26-4AE3-BCCC-D19AFF429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59AB71-ABCC-47D7-952C-C59FD3EF9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229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B9B18-DC41-4A04-B4C4-8651E17CE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25673A-E57D-4FCE-A82C-4CA3B5E33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B48A8-7CD4-4F6D-9A9A-4C20E9D99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6352FF-6CAD-4097-B935-0D445C51E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0B47B-2D88-4456-81A8-B612239AE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904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C1D77D-777C-4E82-A031-DEE1743634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40F9EE-365E-4393-9B6D-B36EC48834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52777-3272-4609-A1B9-D2FDC35B4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86F4E-46A1-4B54-B019-78E6C54E1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9F12E8-9A97-4E6A-8747-79C858492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24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686DA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F5E332-AB9E-49B6-ACDD-8B0E7EED9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584941-B56C-4568-A584-62A6F4F319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B6676E-B7E7-4AAA-AB19-068F8E0A07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9EDB4-5588-4002-AFFB-1E0B9026385A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1E7E42-08D5-4B3B-B610-C7A1C7A635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9F7A4-CA01-4F19-BA06-7BD9BCFCCC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BAAD2-715B-4BA7-ACD9-FC13FA8F9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790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hyperlink" Target="https://pixabay.com/en/house-colonial-architecture-old-312481/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hyperlink" Target="https://pixabay.com/en/house-colonial-architecture-old-312481/" TargetMode="Externa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pixabay.com/en/house-colonial-architecture-old-312481/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pixabay.com/en/house-colonial-architecture-old-312481/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hyperlink" Target="https://pixabay.com/en/house-colonial-architecture-old-312481/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house-colonial-architecture-old-31248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agram&#10;&#10;Description automatically generated">
            <a:extLst>
              <a:ext uri="{FF2B5EF4-FFF2-40B4-BE49-F238E27FC236}">
                <a16:creationId xmlns:a16="http://schemas.microsoft.com/office/drawing/2014/main" id="{7921E5D8-3527-48A3-98DA-B3B958D2E6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49421" y="2812428"/>
            <a:ext cx="3991160" cy="382641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852E96-D90C-4C6C-9577-748881CA4930}"/>
              </a:ext>
            </a:extLst>
          </p:cNvPr>
          <p:cNvSpPr txBox="1"/>
          <p:nvPr/>
        </p:nvSpPr>
        <p:spPr>
          <a:xfrm>
            <a:off x="928467" y="562707"/>
            <a:ext cx="109681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chemeClr val="bg1"/>
                </a:solidFill>
                <a:latin typeface="Maiandra GD" panose="020E0502030308020204" pitchFamily="34" charset="0"/>
              </a:rPr>
              <a:t>Houses in the past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92E1F0A-A581-4432-BA6B-583E5D0F0C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0443" y="2191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6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agram&#10;&#10;Description automatically generated">
            <a:extLst>
              <a:ext uri="{FF2B5EF4-FFF2-40B4-BE49-F238E27FC236}">
                <a16:creationId xmlns:a16="http://schemas.microsoft.com/office/drawing/2014/main" id="{7921E5D8-3527-48A3-98DA-B3B958D2E6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778240" y="3833832"/>
            <a:ext cx="2977663" cy="28547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852E96-D90C-4C6C-9577-748881CA4930}"/>
              </a:ext>
            </a:extLst>
          </p:cNvPr>
          <p:cNvSpPr txBox="1"/>
          <p:nvPr/>
        </p:nvSpPr>
        <p:spPr>
          <a:xfrm>
            <a:off x="928467" y="562707"/>
            <a:ext cx="1096811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>
                <a:solidFill>
                  <a:schemeClr val="bg1"/>
                </a:solidFill>
                <a:latin typeface="Maiandra GD" panose="020E0502030308020204" pitchFamily="34" charset="0"/>
              </a:rPr>
              <a:t>We are learning how houses have changed through history.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CDB9938-A380-4E2B-890C-21FB907CAA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5422" y="2579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2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26045E29-8C68-40B8-B4C1-A787F1D4CD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8210"/>
          <a:stretch/>
        </p:blipFill>
        <p:spPr>
          <a:xfrm>
            <a:off x="639424" y="1209821"/>
            <a:ext cx="11236238" cy="5261317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9329E8DA-D57B-4149-9078-D504DA8F9A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672916" y="4431323"/>
            <a:ext cx="2038072" cy="19539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0E3929-1012-42F1-8A1B-B1792623E6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3104" y="6185214"/>
            <a:ext cx="1047896" cy="200053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4C46A5E-04AC-4188-BF46-76D31B9C29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4464" y="1679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61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7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2C5703-7ABE-44B8-98F1-A08966766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162" y="450166"/>
            <a:ext cx="10438226" cy="4825217"/>
          </a:xfrm>
          <a:prstGeom prst="rect">
            <a:avLst/>
          </a:prstGeom>
        </p:spPr>
      </p:pic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31A3E282-EB95-46C2-8D6D-F40556B7A5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455283" y="4403188"/>
            <a:ext cx="2560505" cy="24548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25A2044-6DC9-4BB9-B81C-A3AB14D387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1162" y="5075330"/>
            <a:ext cx="1047896" cy="200053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32EC4CD-1114-427D-8059-FBC7273DAE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1162" y="61030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35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C58C21-CDD3-4E40-A72B-01E3C1969B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758" y="798101"/>
            <a:ext cx="11425712" cy="60598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81C665-23AD-47DA-ABCF-FDCBE6429B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758" y="6657947"/>
            <a:ext cx="1047896" cy="2000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9D2D92-6326-4238-BE9D-4C6B7A763EFD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Medieval Houses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84CAEE-D61F-4706-A17D-51FC0D8884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2957" y="1287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92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B8E21C-9EE5-4F15-BE65-AC2F6BF87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355" y="685800"/>
            <a:ext cx="11629064" cy="57467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9E5E8A9-D536-4EF3-9D0F-9A3C599D3C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74" y="6172200"/>
            <a:ext cx="1047896" cy="2000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5BB766-3777-46F9-B08A-3BC004851B1C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Medieval Houses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40FFB9-0EEF-4323-ABB1-8CF2664858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6008" y="489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40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534397-E625-4C49-BC06-E76FEE4121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42" y="798101"/>
            <a:ext cx="11746787" cy="58802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141187-4E1D-4FDF-A9A9-DF2B2813A9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871" y="6441621"/>
            <a:ext cx="1047896" cy="2000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853D28-CF0E-4DB9-B2DA-B07B35CDD7AD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Medieval Houses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5F0DC54-BD65-4774-A329-8ACD17F8BA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2949" y="1085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03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6B9C9C-63CA-4B6D-937D-400CBCC7587B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Tudor Houses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F19A91-2C49-4971-86AE-80BA146EB2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12" y="798100"/>
            <a:ext cx="11836813" cy="58277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B5B881E-00FE-431F-AD51-82BFF2B6F1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871" y="6441621"/>
            <a:ext cx="1047896" cy="200053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8C62AC3-CF68-4863-A10E-E1A983B090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871" y="1146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66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110E8F-09C6-4950-9BF8-BD77715FA1EF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Tudor Houses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EACEE-2DF3-48B8-B24E-BA8A4F5D7C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162" y="798101"/>
            <a:ext cx="11399676" cy="58283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D70F645-1838-4D94-B53B-691ACE15E8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162" y="6399599"/>
            <a:ext cx="1047896" cy="22680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A4EC1B1-4FF4-48E9-A539-BD38059040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7859" y="769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60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110E8F-09C6-4950-9BF8-BD77715FA1EF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Tudor Houses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845415-6B7E-4213-9A9F-7AB5DBA09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489" y="749952"/>
            <a:ext cx="11875523" cy="58539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374866-5007-4474-9BA3-8034EF5044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756" y="6343635"/>
            <a:ext cx="1047896" cy="226806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19F85E8-BCE7-4799-A34D-4C12F704C7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5215" y="845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6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A41511-5D26-438B-A68C-8F50C98CF406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Georgian Houses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E6B83F-E92F-4129-A5AE-D7771A2203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588" y="1113439"/>
            <a:ext cx="11195554" cy="56109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0304B6-A39E-456B-918A-E74166A53B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328" y="6357703"/>
            <a:ext cx="1047896" cy="22680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36685EA-D219-4E5E-8FBE-08EBBCADBE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0788" y="1849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4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4756EF-E259-498B-88DA-353F92A81F79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Georgian Houses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BD82C1-1DE3-4CBA-A069-DD9FEAD49E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3550" y="798101"/>
            <a:ext cx="10283483" cy="5993383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263208-1BA1-4D0A-9FBB-03E610A0D9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4594" y="1005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55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8E9F3-6DFA-42EC-B837-F29AD80BEC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544" y="1012873"/>
            <a:ext cx="10816912" cy="55297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8C6C2B-5228-41BF-AA35-81AB4DBFB0CC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Victorian Houses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F8457F-C356-44D3-8ED7-AD237F0CC2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057" y="6315846"/>
            <a:ext cx="1047896" cy="22680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8D83CA6-9F88-4C6F-ACF0-6407B49AB4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0457" y="1085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04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2400EE-70F2-4052-872A-A3D1A1F94C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8295" y="1091837"/>
            <a:ext cx="10199076" cy="56394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4A5510-6B2E-4211-A23B-3E3DF663E1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8295" y="6504520"/>
            <a:ext cx="1047896" cy="2268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F3DB2A-E303-4DA1-9BDF-22534CD6388A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Victorian Houses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0992D3-D487-45AA-99D0-6DC4426231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5476" y="1085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85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F219DF-E486-42E5-B136-6359E96E3A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446" y="1183448"/>
            <a:ext cx="10621107" cy="54161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8152ED-1ECB-4CD0-824C-CFE9E28BAA60}"/>
              </a:ext>
            </a:extLst>
          </p:cNvPr>
          <p:cNvSpPr txBox="1"/>
          <p:nvPr/>
        </p:nvSpPr>
        <p:spPr>
          <a:xfrm>
            <a:off x="2228355" y="28660"/>
            <a:ext cx="80045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Maiandra GD" panose="020E0502030308020204" pitchFamily="34" charset="0"/>
              </a:rPr>
              <a:t>Victorian Houses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0F957B-CF96-498D-9D9B-6BA6524D4D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328" y="6357703"/>
            <a:ext cx="1047896" cy="22680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888457E-5FED-4DC8-9981-5D8E32955A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1528" y="2584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55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289006-8C24-4B37-AE3C-DF61EA9ECB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8192" y="224681"/>
            <a:ext cx="10577978" cy="2261784"/>
          </a:xfrm>
          <a:prstGeom prst="rect">
            <a:avLst/>
          </a:prstGeom>
        </p:spPr>
      </p:pic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9FC8D135-8E5D-4431-AD5D-3E113668EB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35021" y="3031588"/>
            <a:ext cx="3991160" cy="3826412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27BFE8-AD4A-4459-878D-DE79891E53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15816" y="3669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18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9FC8D135-8E5D-4431-AD5D-3E113668E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589122" y="1164102"/>
            <a:ext cx="5013755" cy="480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965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36</Words>
  <Application>Microsoft Office PowerPoint</Application>
  <PresentationFormat>Widescreen</PresentationFormat>
  <Paragraphs>13</Paragraphs>
  <Slides>17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Maiandra GD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McWilliams</dc:creator>
  <cp:lastModifiedBy>N McWilliams</cp:lastModifiedBy>
  <cp:revision>7</cp:revision>
  <dcterms:created xsi:type="dcterms:W3CDTF">2021-02-24T13:12:10Z</dcterms:created>
  <dcterms:modified xsi:type="dcterms:W3CDTF">2021-02-24T14:01:53Z</dcterms:modified>
</cp:coreProperties>
</file>