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23C7F1-1CF2-B072-44EF-556CA17BCD65}" v="3" dt="2021-01-05T09:17:27.323"/>
    <p1510:client id="{74B6A96C-6EAB-5F99-A456-A51F8C488EC1}" v="7" dt="2021-01-04T15:49:31.066"/>
    <p1510:client id="{CF01C55E-42B6-B220-443A-EB5C8CF7EA1D}" v="48" dt="2021-01-04T15:30:34.7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586"/>
  </p:normalViewPr>
  <p:slideViewPr>
    <p:cSldViewPr snapToGrid="0" snapToObjects="1">
      <p:cViewPr varScale="1">
        <p:scale>
          <a:sx n="95" d="100"/>
          <a:sy n="95" d="100"/>
        </p:scale>
        <p:origin x="-57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1" Type="http://schemas.microsoft.com/office/2015/10/relationships/revisionInfo" Target="revisionInfo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69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0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136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2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28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51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5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479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472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849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836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4AA37-923B-C547-84B3-BA05E28A3167}" type="datetimeFigureOut">
              <a:rPr lang="en-US" smtClean="0"/>
              <a:t>01/02/21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2727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0" Type="http://schemas.openxmlformats.org/officeDocument/2006/relationships/hyperlink" Target="https://www.youtube.com/watch?v=9f_dt2XGrWk&amp;t=58s" TargetMode="External"/><Relationship Id="rId21" Type="http://schemas.openxmlformats.org/officeDocument/2006/relationships/image" Target="../media/image10.png"/><Relationship Id="rId22" Type="http://schemas.openxmlformats.org/officeDocument/2006/relationships/hyperlink" Target="https://www.youtube.com/watch?v=AjGi70a526A&amp;t=39s" TargetMode="External"/><Relationship Id="rId23" Type="http://schemas.openxmlformats.org/officeDocument/2006/relationships/image" Target="../media/image11.png"/><Relationship Id="rId24" Type="http://schemas.openxmlformats.org/officeDocument/2006/relationships/hyperlink" Target="https://www.youtube.com/watch?v=AZd8oJv6LlM" TargetMode="External"/><Relationship Id="rId25" Type="http://schemas.openxmlformats.org/officeDocument/2006/relationships/image" Target="../media/image12.png"/><Relationship Id="rId26" Type="http://schemas.openxmlformats.org/officeDocument/2006/relationships/hyperlink" Target="https://www.youtube.com/watch?v=zy2i1hqwQD0&amp;t=4s" TargetMode="External"/><Relationship Id="rId27" Type="http://schemas.openxmlformats.org/officeDocument/2006/relationships/image" Target="../media/image13.png"/><Relationship Id="rId28" Type="http://schemas.openxmlformats.org/officeDocument/2006/relationships/hyperlink" Target="https://www.youtube.com/watch?v=TOdkm4lCRJU" TargetMode="External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dx6wHN0VsJo" TargetMode="External"/><Relationship Id="rId3" Type="http://schemas.openxmlformats.org/officeDocument/2006/relationships/image" Target="../media/image1.png"/><Relationship Id="rId4" Type="http://schemas.openxmlformats.org/officeDocument/2006/relationships/hyperlink" Target="https://www.youtube.com/watch?v=RYgIVc5Jvjg" TargetMode="External"/><Relationship Id="rId5" Type="http://schemas.openxmlformats.org/officeDocument/2006/relationships/image" Target="../media/image2.png"/><Relationship Id="rId30" Type="http://schemas.openxmlformats.org/officeDocument/2006/relationships/hyperlink" Target="https://www.youtube.com/watch?v=2KETPR_XLv8" TargetMode="External"/><Relationship Id="rId31" Type="http://schemas.openxmlformats.org/officeDocument/2006/relationships/image" Target="../media/image15.png"/><Relationship Id="rId32" Type="http://schemas.openxmlformats.org/officeDocument/2006/relationships/image" Target="../media/image16.jpeg"/><Relationship Id="rId9" Type="http://schemas.openxmlformats.org/officeDocument/2006/relationships/image" Target="../media/image4.png"/><Relationship Id="rId6" Type="http://schemas.openxmlformats.org/officeDocument/2006/relationships/hyperlink" Target="https://www.youtube.com/watch?v=qfeiJD6_JZw" TargetMode="External"/><Relationship Id="rId7" Type="http://schemas.openxmlformats.org/officeDocument/2006/relationships/image" Target="../media/image3.png"/><Relationship Id="rId8" Type="http://schemas.openxmlformats.org/officeDocument/2006/relationships/hyperlink" Target="https://www.youtube.com/watch?v=gCzgc_RelBA" TargetMode="External"/><Relationship Id="rId33" Type="http://schemas.openxmlformats.org/officeDocument/2006/relationships/image" Target="../media/image17.jpeg"/><Relationship Id="rId34" Type="http://schemas.openxmlformats.org/officeDocument/2006/relationships/image" Target="../media/image18.jpeg"/><Relationship Id="rId35" Type="http://schemas.openxmlformats.org/officeDocument/2006/relationships/image" Target="../media/image19.jpeg"/><Relationship Id="rId36" Type="http://schemas.openxmlformats.org/officeDocument/2006/relationships/image" Target="../media/image20.jpeg"/><Relationship Id="rId10" Type="http://schemas.openxmlformats.org/officeDocument/2006/relationships/hyperlink" Target="https://www.youtube.com/watch?v=J2BrcQdawBM" TargetMode="External"/><Relationship Id="rId11" Type="http://schemas.openxmlformats.org/officeDocument/2006/relationships/image" Target="../media/image5.png"/><Relationship Id="rId12" Type="http://schemas.openxmlformats.org/officeDocument/2006/relationships/hyperlink" Target="https://www.youtube.com/watch?v=hm74B5VW-cs&amp;t=39s" TargetMode="External"/><Relationship Id="rId13" Type="http://schemas.openxmlformats.org/officeDocument/2006/relationships/image" Target="../media/image6.png"/><Relationship Id="rId14" Type="http://schemas.openxmlformats.org/officeDocument/2006/relationships/hyperlink" Target="https://www.youtube.com/watch?v=hsfheb5UwdE" TargetMode="External"/><Relationship Id="rId15" Type="http://schemas.openxmlformats.org/officeDocument/2006/relationships/image" Target="../media/image7.png"/><Relationship Id="rId16" Type="http://schemas.openxmlformats.org/officeDocument/2006/relationships/hyperlink" Target="https://www.youtube.com/watch?v=bYpSP0tP5ig" TargetMode="External"/><Relationship Id="rId17" Type="http://schemas.openxmlformats.org/officeDocument/2006/relationships/image" Target="../media/image8.png"/><Relationship Id="rId18" Type="http://schemas.openxmlformats.org/officeDocument/2006/relationships/hyperlink" Target="https://www.youtube.com/watch?v=jAuhWjMRCpg" TargetMode="External"/><Relationship Id="rId19" Type="http://schemas.openxmlformats.org/officeDocument/2006/relationships/image" Target="../media/image9.png"/><Relationship Id="rId37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picture containing text, cake, photo, sign&#10;&#10;Description automatically generated">
            <a:hlinkClick r:id="rId2"/>
            <a:extLst>
              <a:ext uri="{FF2B5EF4-FFF2-40B4-BE49-F238E27FC236}">
                <a16:creationId xmlns:a16="http://schemas.microsoft.com/office/drawing/2014/main" xmlns="" id="{BA2A7F48-9957-B24C-A4E3-56B61F9DFF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5054" y="1721871"/>
            <a:ext cx="2147706" cy="1192196"/>
          </a:xfrm>
          <a:prstGeom prst="rect">
            <a:avLst/>
          </a:prstGeom>
        </p:spPr>
      </p:pic>
      <p:pic>
        <p:nvPicPr>
          <p:cNvPr id="16" name="Picture 15" descr="A picture containing skiing, colorful, young, child&#10;&#10;Description automatically generated">
            <a:hlinkClick r:id="rId4"/>
            <a:extLst>
              <a:ext uri="{FF2B5EF4-FFF2-40B4-BE49-F238E27FC236}">
                <a16:creationId xmlns:a16="http://schemas.microsoft.com/office/drawing/2014/main" xmlns="" id="{4C9A3209-4498-5949-8890-BE6C92E941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5780" y="1721871"/>
            <a:ext cx="2147706" cy="1196080"/>
          </a:xfrm>
          <a:prstGeom prst="rect">
            <a:avLst/>
          </a:prstGeom>
        </p:spPr>
      </p:pic>
      <p:pic>
        <p:nvPicPr>
          <p:cNvPr id="20" name="Picture 19" descr="A picture containing playing, woman, girl, young&#10;&#10;Description automatically generated">
            <a:hlinkClick r:id="rId6"/>
            <a:extLst>
              <a:ext uri="{FF2B5EF4-FFF2-40B4-BE49-F238E27FC236}">
                <a16:creationId xmlns:a16="http://schemas.microsoft.com/office/drawing/2014/main" xmlns="" id="{16B2E74E-884A-5349-9368-28401CB9BC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6506" y="1721871"/>
            <a:ext cx="2147706" cy="1197082"/>
          </a:xfrm>
          <a:prstGeom prst="rect">
            <a:avLst/>
          </a:prstGeom>
        </p:spPr>
      </p:pic>
      <p:pic>
        <p:nvPicPr>
          <p:cNvPr id="22" name="Picture 21" descr="A picture containing photo, sitting, colorful, table&#10;&#10;Description automatically generated">
            <a:hlinkClick r:id="rId8"/>
            <a:extLst>
              <a:ext uri="{FF2B5EF4-FFF2-40B4-BE49-F238E27FC236}">
                <a16:creationId xmlns:a16="http://schemas.microsoft.com/office/drawing/2014/main" xmlns="" id="{B500929A-31D4-CB44-AD47-CC65894ACD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1010" y="1721871"/>
            <a:ext cx="2133928" cy="1197082"/>
          </a:xfrm>
          <a:prstGeom prst="rect">
            <a:avLst/>
          </a:prstGeom>
        </p:spPr>
      </p:pic>
      <p:pic>
        <p:nvPicPr>
          <p:cNvPr id="26" name="Picture 25" descr="A picture containing road, holding, man, cross&#10;&#10;Description automatically generated">
            <a:hlinkClick r:id="rId10"/>
            <a:extLst>
              <a:ext uri="{FF2B5EF4-FFF2-40B4-BE49-F238E27FC236}">
                <a16:creationId xmlns:a16="http://schemas.microsoft.com/office/drawing/2014/main" xmlns="" id="{88DC1570-3E7D-7846-8D94-4DE41F8934F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69522" y="1721872"/>
            <a:ext cx="2125219" cy="1192196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E9D3992E-C50C-DC4C-B5C3-28F5D7CBBC32}"/>
              </a:ext>
            </a:extLst>
          </p:cNvPr>
          <p:cNvSpPr/>
          <p:nvPr/>
        </p:nvSpPr>
        <p:spPr>
          <a:xfrm>
            <a:off x="287726" y="3059668"/>
            <a:ext cx="13115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Fitness fun</a:t>
            </a:r>
            <a:endParaRPr lang="en-US" b="1" dirty="0"/>
          </a:p>
        </p:txBody>
      </p:sp>
      <p:pic>
        <p:nvPicPr>
          <p:cNvPr id="31" name="Picture 30" descr="A screenshot of a person&#10;&#10;Description automatically generated">
            <a:hlinkClick r:id="rId12"/>
            <a:extLst>
              <a:ext uri="{FF2B5EF4-FFF2-40B4-BE49-F238E27FC236}">
                <a16:creationId xmlns:a16="http://schemas.microsoft.com/office/drawing/2014/main" xmlns="" id="{767378E1-9A05-7D49-AD40-C1FD81FDF2C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69026" y="3441700"/>
            <a:ext cx="2122879" cy="1187202"/>
          </a:xfrm>
          <a:prstGeom prst="rect">
            <a:avLst/>
          </a:prstGeom>
        </p:spPr>
      </p:pic>
      <p:pic>
        <p:nvPicPr>
          <p:cNvPr id="33" name="Picture 32" descr="A picture containing player, woman, racket, holding&#10;&#10;Description automatically generated">
            <a:hlinkClick r:id="rId14"/>
            <a:extLst>
              <a:ext uri="{FF2B5EF4-FFF2-40B4-BE49-F238E27FC236}">
                <a16:creationId xmlns:a16="http://schemas.microsoft.com/office/drawing/2014/main" xmlns="" id="{448A061F-FFD1-2D4C-BD85-0CE0F3FA895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61793" y="3441700"/>
            <a:ext cx="2101007" cy="1174971"/>
          </a:xfrm>
          <a:prstGeom prst="rect">
            <a:avLst/>
          </a:prstGeom>
        </p:spPr>
      </p:pic>
      <p:pic>
        <p:nvPicPr>
          <p:cNvPr id="35" name="Picture 34">
            <a:hlinkClick r:id="rId16"/>
            <a:extLst>
              <a:ext uri="{FF2B5EF4-FFF2-40B4-BE49-F238E27FC236}">
                <a16:creationId xmlns:a16="http://schemas.microsoft.com/office/drawing/2014/main" xmlns="" id="{A7B2D032-FEBE-EA4C-8231-9B8DE4A03F5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700095" y="3429000"/>
            <a:ext cx="2156542" cy="1193800"/>
          </a:xfrm>
          <a:prstGeom prst="rect">
            <a:avLst/>
          </a:prstGeom>
        </p:spPr>
      </p:pic>
      <p:pic>
        <p:nvPicPr>
          <p:cNvPr id="37" name="Picture 36" descr="A screen shot of a person&#10;&#10;Description automatically generated">
            <a:hlinkClick r:id="rId18"/>
            <a:extLst>
              <a:ext uri="{FF2B5EF4-FFF2-40B4-BE49-F238E27FC236}">
                <a16:creationId xmlns:a16="http://schemas.microsoft.com/office/drawing/2014/main" xmlns="" id="{ECC1E0CD-01E7-B44B-89CF-917C85861D49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r="2020"/>
          <a:stretch/>
        </p:blipFill>
        <p:spPr>
          <a:xfrm>
            <a:off x="361011" y="3441700"/>
            <a:ext cx="2133928" cy="1185614"/>
          </a:xfrm>
          <a:prstGeom prst="rect">
            <a:avLst/>
          </a:prstGeom>
        </p:spPr>
      </p:pic>
      <p:pic>
        <p:nvPicPr>
          <p:cNvPr id="41" name="Picture 40" descr="A picture containing drawing, clock&#10;&#10;Description automatically generated">
            <a:hlinkClick r:id="rId20"/>
            <a:extLst>
              <a:ext uri="{FF2B5EF4-FFF2-40B4-BE49-F238E27FC236}">
                <a16:creationId xmlns:a16="http://schemas.microsoft.com/office/drawing/2014/main" xmlns="" id="{A845AD10-FFCF-9047-BC5F-258D2DA68A9A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699246" y="3429000"/>
            <a:ext cx="2131743" cy="1182057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xmlns="" id="{FB5E9E71-A7DB-BF4B-A0F1-5B5E22227DB4}"/>
              </a:ext>
            </a:extLst>
          </p:cNvPr>
          <p:cNvSpPr/>
          <p:nvPr/>
        </p:nvSpPr>
        <p:spPr>
          <a:xfrm>
            <a:off x="287726" y="4763515"/>
            <a:ext cx="26965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PE at home: challenge</a:t>
            </a:r>
            <a:endParaRPr lang="en-US" b="1" dirty="0"/>
          </a:p>
        </p:txBody>
      </p:sp>
      <p:pic>
        <p:nvPicPr>
          <p:cNvPr id="44" name="Picture 43" descr="A close up of a sign&#10;&#10;Description automatically generated">
            <a:hlinkClick r:id="rId22"/>
            <a:extLst>
              <a:ext uri="{FF2B5EF4-FFF2-40B4-BE49-F238E27FC236}">
                <a16:creationId xmlns:a16="http://schemas.microsoft.com/office/drawing/2014/main" xmlns="" id="{ABAB7455-449D-8B4E-A1FB-823B02148F6A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9769522" y="5132847"/>
            <a:ext cx="2183030" cy="1267566"/>
          </a:xfrm>
          <a:prstGeom prst="rect">
            <a:avLst/>
          </a:prstGeom>
        </p:spPr>
      </p:pic>
      <p:pic>
        <p:nvPicPr>
          <p:cNvPr id="48" name="Picture 47" descr="A picture containing drawing&#10;&#10;Description automatically generated">
            <a:hlinkClick r:id="rId24"/>
            <a:extLst>
              <a:ext uri="{FF2B5EF4-FFF2-40B4-BE49-F238E27FC236}">
                <a16:creationId xmlns:a16="http://schemas.microsoft.com/office/drawing/2014/main" xmlns="" id="{1A06E4BB-C09C-9D46-8990-28EAA4BD1AA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045780" y="5132847"/>
            <a:ext cx="2183030" cy="1271765"/>
          </a:xfrm>
          <a:prstGeom prst="rect">
            <a:avLst/>
          </a:prstGeom>
        </p:spPr>
      </p:pic>
      <p:pic>
        <p:nvPicPr>
          <p:cNvPr id="50" name="Picture 49" descr="A picture containing black, drawing&#10;&#10;Description automatically generated">
            <a:hlinkClick r:id="rId26"/>
            <a:extLst>
              <a:ext uri="{FF2B5EF4-FFF2-40B4-BE49-F238E27FC236}">
                <a16:creationId xmlns:a16="http://schemas.microsoft.com/office/drawing/2014/main" xmlns="" id="{8DAE6520-1D92-B14F-A41C-5A57E21F04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696506" y="5138386"/>
            <a:ext cx="2156542" cy="1266226"/>
          </a:xfrm>
          <a:prstGeom prst="rect">
            <a:avLst/>
          </a:prstGeom>
        </p:spPr>
      </p:pic>
      <p:pic>
        <p:nvPicPr>
          <p:cNvPr id="52" name="Picture 51" descr="A picture containing black, sitting, monitor, dark&#10;&#10;Description automatically generated">
            <a:hlinkClick r:id="rId28"/>
            <a:extLst>
              <a:ext uri="{FF2B5EF4-FFF2-40B4-BE49-F238E27FC236}">
                <a16:creationId xmlns:a16="http://schemas.microsoft.com/office/drawing/2014/main" xmlns="" id="{E0FE3114-EC48-9A48-B50F-8B0B684050C9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61010" y="5145547"/>
            <a:ext cx="2133928" cy="1262737"/>
          </a:xfrm>
          <a:prstGeom prst="rect">
            <a:avLst/>
          </a:prstGeom>
        </p:spPr>
      </p:pic>
      <p:pic>
        <p:nvPicPr>
          <p:cNvPr id="54" name="Picture 53" descr="A screen shot of a social media post&#10;&#10;Description automatically generated">
            <a:hlinkClick r:id="rId30"/>
            <a:extLst>
              <a:ext uri="{FF2B5EF4-FFF2-40B4-BE49-F238E27FC236}">
                <a16:creationId xmlns:a16="http://schemas.microsoft.com/office/drawing/2014/main" xmlns="" id="{D50FF7F5-2731-A14E-878F-26EEC34B6D4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7421542" y="5132847"/>
            <a:ext cx="2171792" cy="1265218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xmlns="" id="{11C6E1EC-F071-9F46-A3A4-E06557EF8F5C}"/>
              </a:ext>
            </a:extLst>
          </p:cNvPr>
          <p:cNvSpPr/>
          <p:nvPr/>
        </p:nvSpPr>
        <p:spPr>
          <a:xfrm>
            <a:off x="334323" y="233334"/>
            <a:ext cx="2924198" cy="1015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NETFLEX</a:t>
            </a:r>
          </a:p>
        </p:txBody>
      </p:sp>
      <p:pic>
        <p:nvPicPr>
          <p:cNvPr id="56" name="Picture 55" descr="A picture containing man, air, light&#10;&#10;Description automatically generated">
            <a:extLst>
              <a:ext uri="{FF2B5EF4-FFF2-40B4-BE49-F238E27FC236}">
                <a16:creationId xmlns:a16="http://schemas.microsoft.com/office/drawing/2014/main" xmlns="" id="{745A10C8-6071-F04E-988F-4D63FC209683}"/>
              </a:ext>
            </a:extLst>
          </p:cNvPr>
          <p:cNvPicPr>
            <a:picLocks noChangeAspect="1"/>
          </p:cNvPicPr>
          <p:nvPr/>
        </p:nvPicPr>
        <p:blipFill rotWithShape="1">
          <a:blip r:embed="rId3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9039" t="34166" r="21895" b="27917"/>
          <a:stretch/>
        </p:blipFill>
        <p:spPr>
          <a:xfrm>
            <a:off x="5579987" y="608800"/>
            <a:ext cx="780227" cy="1083979"/>
          </a:xfrm>
          <a:prstGeom prst="rect">
            <a:avLst/>
          </a:prstGeom>
        </p:spPr>
      </p:pic>
      <p:pic>
        <p:nvPicPr>
          <p:cNvPr id="57" name="Picture 56" descr="A person jumping up in the dark&#10;&#10;Description automatically generated">
            <a:extLst>
              <a:ext uri="{FF2B5EF4-FFF2-40B4-BE49-F238E27FC236}">
                <a16:creationId xmlns:a16="http://schemas.microsoft.com/office/drawing/2014/main" xmlns="" id="{611CF071-B809-B047-AF93-036688807BD6}"/>
              </a:ext>
            </a:extLst>
          </p:cNvPr>
          <p:cNvPicPr>
            <a:picLocks noChangeAspect="1"/>
          </p:cNvPicPr>
          <p:nvPr/>
        </p:nvPicPr>
        <p:blipFill rotWithShape="1">
          <a:blip r:embed="rId3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24552" t="38156" r="12324" b="27083"/>
          <a:stretch/>
        </p:blipFill>
        <p:spPr>
          <a:xfrm>
            <a:off x="4533859" y="681232"/>
            <a:ext cx="904245" cy="1077666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5633C1AE-5AF9-594E-A665-45C327C8E829}"/>
              </a:ext>
            </a:extLst>
          </p:cNvPr>
          <p:cNvSpPr/>
          <p:nvPr/>
        </p:nvSpPr>
        <p:spPr>
          <a:xfrm>
            <a:off x="287726" y="1308378"/>
            <a:ext cx="1404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Just dance</a:t>
            </a:r>
            <a:endParaRPr lang="en-US" b="1" dirty="0"/>
          </a:p>
        </p:txBody>
      </p:sp>
      <p:pic>
        <p:nvPicPr>
          <p:cNvPr id="59" name="Picture 58" descr="A picture containing dark, table, black, man&#10;&#10;Description automatically generated">
            <a:extLst>
              <a:ext uri="{FF2B5EF4-FFF2-40B4-BE49-F238E27FC236}">
                <a16:creationId xmlns:a16="http://schemas.microsoft.com/office/drawing/2014/main" xmlns="" id="{076A9BC1-7307-1E49-96C0-0C51ACEA2FCB}"/>
              </a:ext>
            </a:extLst>
          </p:cNvPr>
          <p:cNvPicPr>
            <a:picLocks noChangeAspect="1"/>
          </p:cNvPicPr>
          <p:nvPr/>
        </p:nvPicPr>
        <p:blipFill rotWithShape="1">
          <a:blip r:embed="rId3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6866" t="36085" r="2957" b="27500"/>
          <a:stretch/>
        </p:blipFill>
        <p:spPr>
          <a:xfrm>
            <a:off x="8740195" y="459935"/>
            <a:ext cx="1307148" cy="1142367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xmlns="" id="{D8F6D3A0-AD53-3540-9268-FF2A7D0B1FE3}"/>
              </a:ext>
            </a:extLst>
          </p:cNvPr>
          <p:cNvSpPr/>
          <p:nvPr/>
        </p:nvSpPr>
        <p:spPr>
          <a:xfrm>
            <a:off x="3375273" y="167120"/>
            <a:ext cx="854112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Century Gothic" panose="020B0502020202020204" pitchFamily="34" charset="0"/>
              </a:rPr>
              <a:t>Daily physical activity is very important to help keep a healthy mind and body during this difficult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time. Click on an image below to try a workout. </a:t>
            </a:r>
          </a:p>
          <a:p>
            <a:endParaRPr lang="en-US" sz="1400" dirty="0">
              <a:latin typeface="Century Gothic" panose="020B0502020202020204" pitchFamily="34" charset="0"/>
            </a:endParaRPr>
          </a:p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Healthy body = healthy mind </a:t>
            </a:r>
            <a:endParaRPr lang="en-US" sz="1400" b="1" dirty="0"/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xmlns="" id="{1089C07C-80C6-364A-A68B-DCD8A1B46E1C}"/>
              </a:ext>
            </a:extLst>
          </p:cNvPr>
          <p:cNvPicPr>
            <a:picLocks noChangeAspect="1"/>
          </p:cNvPicPr>
          <p:nvPr/>
        </p:nvPicPr>
        <p:blipFill rotWithShape="1">
          <a:blip r:embed="rId3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36611" t="35135" r="32658" b="28276"/>
          <a:stretch/>
        </p:blipFill>
        <p:spPr>
          <a:xfrm>
            <a:off x="10127532" y="495564"/>
            <a:ext cx="439527" cy="1132543"/>
          </a:xfrm>
          <a:prstGeom prst="rect">
            <a:avLst/>
          </a:prstGeom>
        </p:spPr>
      </p:pic>
      <p:pic>
        <p:nvPicPr>
          <p:cNvPr id="62" name="Picture 61" descr="A picture containing object, man, board, holding&#10;&#10;Description automatically generated">
            <a:extLst>
              <a:ext uri="{FF2B5EF4-FFF2-40B4-BE49-F238E27FC236}">
                <a16:creationId xmlns:a16="http://schemas.microsoft.com/office/drawing/2014/main" xmlns="" id="{E72FF88F-A8B9-CE4E-868A-9DE83A7AC372}"/>
              </a:ext>
            </a:extLst>
          </p:cNvPr>
          <p:cNvPicPr>
            <a:picLocks noChangeAspect="1"/>
          </p:cNvPicPr>
          <p:nvPr/>
        </p:nvPicPr>
        <p:blipFill rotWithShape="1">
          <a:blip r:embed="rId3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3888" t="29308" r="6116" b="28276"/>
          <a:stretch/>
        </p:blipFill>
        <p:spPr>
          <a:xfrm>
            <a:off x="3415591" y="633022"/>
            <a:ext cx="958022" cy="109935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xmlns="" id="{7447A543-1E97-5846-94A9-41BDF5039B42}"/>
              </a:ext>
            </a:extLst>
          </p:cNvPr>
          <p:cNvPicPr>
            <a:picLocks noChangeAspect="1"/>
          </p:cNvPicPr>
          <p:nvPr/>
        </p:nvPicPr>
        <p:blipFill rotWithShape="1">
          <a:blip r:embed="rId3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2626" t="31419" r="2620" b="30249"/>
          <a:stretch/>
        </p:blipFill>
        <p:spPr>
          <a:xfrm>
            <a:off x="10759293" y="363335"/>
            <a:ext cx="1432708" cy="125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234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F46216B-77A9-411A-B9D3-5023FCB7020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ACC05E81ABB774E800965960CF89002" ma:contentTypeVersion="8" ma:contentTypeDescription="Create a new document." ma:contentTypeScope="" ma:versionID="e5b8f6a932044d0e2330f8095aad64a8">
  <xsd:schema xmlns:xsd="http://www.w3.org/2001/XMLSchema" xmlns:xs="http://www.w3.org/2001/XMLSchema" xmlns:p="http://schemas.microsoft.com/office/2006/metadata/properties" xmlns:ns3="122c6b3a-b913-4e3c-bcaa-ce76675f9044" targetNamespace="http://schemas.microsoft.com/office/2006/metadata/properties" ma:root="true" ma:fieldsID="9ea337c012bd77605d37c48ec978fb6d" ns3:_="">
    <xsd:import namespace="122c6b3a-b913-4e3c-bcaa-ce76675f904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2c6b3a-b913-4e3c-bcaa-ce76675f90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42B7FAD-11BB-4455-9B75-3CDEDB24440B}">
  <ds:schemaRefs>
    <ds:schemaRef ds:uri="http://www.w3.org/XML/1998/namespace"/>
    <ds:schemaRef ds:uri="http://purl.org/dc/terms/"/>
    <ds:schemaRef ds:uri="http://purl.org/dc/dcmitype/"/>
    <ds:schemaRef ds:uri="http://purl.org/dc/elements/1.1/"/>
    <ds:schemaRef ds:uri="122c6b3a-b913-4e3c-bcaa-ce76675f90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FC7A9FD-889B-437A-B133-3AD2F83453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2c6b3a-b913-4e3c-bcaa-ce76675f90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3FD0491-12B3-47F6-99BF-0551237D1C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2954</TotalTime>
  <Words>44</Words>
  <Application>Microsoft Macintosh PowerPoint</Application>
  <PresentationFormat>Custom</PresentationFormat>
  <Paragraphs>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Wiggin</dc:creator>
  <cp:lastModifiedBy>Emma Lyon</cp:lastModifiedBy>
  <cp:revision>75</cp:revision>
  <dcterms:created xsi:type="dcterms:W3CDTF">2020-04-20T14:07:27Z</dcterms:created>
  <dcterms:modified xsi:type="dcterms:W3CDTF">2021-02-01T14:54:48Z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0x010100DACC05E81ABB774E800965960CF89002</vt:lpwstr>
  </property>
</Properties>
</file>