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1" r:id="rId5"/>
    <p:sldId id="260" r:id="rId6"/>
    <p:sldId id="262" r:id="rId7"/>
    <p:sldId id="263" r:id="rId8"/>
    <p:sldId id="264" r:id="rId9"/>
    <p:sldId id="259" r:id="rId10"/>
    <p:sldId id="266" r:id="rId11"/>
    <p:sldId id="265" r:id="rId12"/>
    <p:sldId id="267" r:id="rId13"/>
    <p:sldId id="268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DA"/>
    <a:srgbClr val="C198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67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1E0E8-6C11-49A5-8293-2B4EB6B019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DF6205-595C-44BD-BD76-149116196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745CD0-2E2D-4F2E-817A-50D221377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897FFC-6237-46D7-9181-303E9E48C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3C7736-2664-45DC-A429-673F36ABF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14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A6A40-D918-4B5C-A8E6-5F0837A18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E4B9E0-4805-4697-A011-06C9E9F71D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549E7-95B5-46E8-82C8-3E3CF5BB9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1F3E2-4BBB-45FF-9D0E-57060F851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DBDA6-1587-4D45-A5D9-FB0C0FBDB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356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D804F-2B98-4F6F-9A7B-FFAB2B7E2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CDC5B3-1CD4-4DE0-A441-3F7506F253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FDDE5-4ACB-4042-A5FC-7C6352027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ADDC0-8D07-4AF1-BDFF-C34E2B5DE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BB19B-D50F-4A7E-A2D3-DD62B1E9F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175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6280-B7FB-4DF6-82B4-FEC2BCCAB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46CCF-7A27-4516-9CD3-4779843EE3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B94263-C64B-4BAD-A62A-0704932F16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111D3E-E8AC-4B57-894E-BF58C7BEA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36216C-737A-4A83-8212-7DF047D2E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F94901-492A-49EC-9E9E-415D2AD0E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538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9A375-5DCC-4923-B909-9241B3E95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AFC3B-3610-45B3-ADCF-979A493B49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E36C2C-9FE2-4546-9D3B-C91CCB70A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19D1CC-223C-4918-BC60-6583336C8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C3DD84-550E-4DCC-8B3E-5A28774B7B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7C9E71A-39DC-4283-95ED-3AB227B573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65F26E-A20A-400E-9878-A4DB4A4E4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8CFBA4-1625-4165-A09F-B5ED3331D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511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2C2E0-00E7-4EF0-86CA-031B52738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FDB6B4-307B-47A7-A933-4D1BDE5B0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4282DE-C79E-4651-A104-9FEBCCAB9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D92E58-90D9-414E-8033-F5D5C3838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453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C77754-8BC0-47B3-8886-809903CEA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76561C-0D5B-4B43-9096-68B831F68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19816B-C7F0-4F2E-AF56-6D721CF6F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85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4A5A1-1697-4799-A8C8-DE287D2DC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632F6D-BCD0-48AC-B51F-6A120B54B7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DCED72-44C6-49D2-9FAA-E3CE5E96F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8640F5-E333-4427-BF20-7653BF5C0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04580-967D-400D-9B40-46359ED0C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0C03C5-980A-4413-926B-3CCB7A3DB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068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9B1DD-8C6B-4229-A8EE-0D5ADB472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1B7B41-4312-4A21-ABCA-56438C430E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4815F6-F618-4E08-B3A4-1862D47885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B24826-26E1-4C39-8357-1ED04462A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F55250-6886-45FD-A8D9-06ABE9DB7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AE87F3-FE73-481D-B6CD-22D75DE9E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50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92DEE-2416-43AC-B62A-1D732A97E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5B5C74-783E-4F54-A951-1E22BB3D01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A947DB-B8AD-4623-93D4-3A9816583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EB9D7-C541-4BF3-994B-38C8B1B96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7C9F74-D78F-407E-99EF-3B495CEC0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729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D4327E-6A3B-49DF-9BE0-F6E056D80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2D1D7F-C50A-4EA4-AFA6-91510AFC99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D4631-730D-4DD6-B6F4-D4D65DF3F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7CDE7-1215-49D1-BDA9-C74411F70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B6270-A0F2-44F8-BDAC-513D61F00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384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82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9387EF-CA93-4CE6-A3E7-7EEDA908E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FC9731-0C23-4069-A033-532225323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A6AC4-E801-4710-BA20-9642F134D8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A9D3E-0048-42CF-B878-4CDD9BDF6BD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F024F-4EB5-4E09-9BAE-D44712EF7D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663E5-92D6-43CB-B69E-5C43BF340D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D171D-DC18-4B28-B595-E89691E5C0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516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pngimg.com/download/15612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3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4852E96-D90C-4C6C-9577-748881CA4930}"/>
              </a:ext>
            </a:extLst>
          </p:cNvPr>
          <p:cNvSpPr txBox="1"/>
          <p:nvPr/>
        </p:nvSpPr>
        <p:spPr>
          <a:xfrm>
            <a:off x="787791" y="1392701"/>
            <a:ext cx="109681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dirty="0">
                <a:solidFill>
                  <a:schemeClr val="bg2">
                    <a:lumMod val="10000"/>
                  </a:schemeClr>
                </a:solidFill>
                <a:latin typeface="Maiandra GD" panose="020E0502030308020204" pitchFamily="34" charset="0"/>
              </a:rPr>
              <a:t>        Victorian Household Objects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D53B96-8867-4404-9B3A-4422C9B0B7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052" y="4965895"/>
            <a:ext cx="1933105" cy="15357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B2CB3A-E476-4D2C-9620-66AB2BABDD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8567" y="205314"/>
            <a:ext cx="1148861" cy="2750302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A6B2A1C-6893-4EE6-9691-6C8D4AD25B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7252" y="2583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6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75A023F-514C-4BEE-BB3D-946A0243842C}"/>
              </a:ext>
            </a:extLst>
          </p:cNvPr>
          <p:cNvSpPr txBox="1"/>
          <p:nvPr/>
        </p:nvSpPr>
        <p:spPr>
          <a:xfrm>
            <a:off x="844062" y="562708"/>
            <a:ext cx="1084619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As Victorian houses had no electricity they did not have many of the modern household appliances we have. Many of the things we have today make life a lot easier, such as a washing machine. In Victorian times all the clothes would have been washed by hand.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7ABA08-DD56-47A0-84C3-71CB41E21C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6009" y="4092821"/>
            <a:ext cx="1953615" cy="2565591"/>
          </a:xfrm>
          <a:prstGeom prst="rect">
            <a:avLst/>
          </a:prstGeom>
        </p:spPr>
      </p:pic>
      <p:pic>
        <p:nvPicPr>
          <p:cNvPr id="7" name="Picture 6" descr="A picture containing appliance, white goods, indoor, silver&#10;&#10;Description automatically generated">
            <a:extLst>
              <a:ext uri="{FF2B5EF4-FFF2-40B4-BE49-F238E27FC236}">
                <a16:creationId xmlns:a16="http://schemas.microsoft.com/office/drawing/2014/main" id="{5140FA5E-D7A9-433D-A0DA-60CD1DBEF0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7282378" y="4092821"/>
            <a:ext cx="1953615" cy="26905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CECC4E2-1EAE-4178-8434-C9DF4FED30A3}"/>
              </a:ext>
            </a:extLst>
          </p:cNvPr>
          <p:cNvSpPr txBox="1"/>
          <p:nvPr/>
        </p:nvSpPr>
        <p:spPr>
          <a:xfrm>
            <a:off x="976807" y="5715516"/>
            <a:ext cx="29560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Victorian washboard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9DE606-2FFB-4CAE-9284-0A0C194439E9}"/>
              </a:ext>
            </a:extLst>
          </p:cNvPr>
          <p:cNvSpPr txBox="1"/>
          <p:nvPr/>
        </p:nvSpPr>
        <p:spPr>
          <a:xfrm>
            <a:off x="9235991" y="5704305"/>
            <a:ext cx="295600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Modern washing </a:t>
            </a: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machine</a:t>
            </a:r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297FE88-D7F1-46E2-B0F5-490C9C30F8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6948" y="1441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06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2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EFFAB9-24B4-4CB3-9DEA-2F3DA91F8C80}"/>
              </a:ext>
            </a:extLst>
          </p:cNvPr>
          <p:cNvSpPr txBox="1"/>
          <p:nvPr/>
        </p:nvSpPr>
        <p:spPr>
          <a:xfrm>
            <a:off x="1055077" y="2152357"/>
            <a:ext cx="108461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Comic Sans MS" panose="030F0702030302020204" pitchFamily="66" charset="0"/>
              </a:rPr>
              <a:t>Today we are learning about household objects from Victorian times.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F28480-2F35-4E8F-A934-D4DB36A02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4945" y="4460681"/>
            <a:ext cx="2324424" cy="169568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338B95-011B-42AB-8420-AB80581CA3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0277" y="45667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8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12F6BE-F89B-46D8-AB6A-A18192F45B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509" y="689317"/>
            <a:ext cx="5693693" cy="513961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C3F336-F153-40C0-9DB2-D4862FBE25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4057" y="6893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2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33F249-FDA4-4C7B-8400-F5FD56225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2067" y="748302"/>
            <a:ext cx="8775471" cy="507656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B9E094-782B-4CBC-ABD9-83596DD79D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4743" y="4435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24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5D88D2-6415-4D46-8A84-CAE2FE57FE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9538" y="969061"/>
            <a:ext cx="5089528" cy="491987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9568C2C-F4C0-4929-83EE-48CA9C3B32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115" y="6642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089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1AF39D-19F9-49D7-8A81-55C6EF3E91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3193" y="1115078"/>
            <a:ext cx="5613010" cy="5102736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BEBAFCE-19FC-4ADE-BF70-7B86DE986C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8285" y="8102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46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1541BB-726A-4453-BE78-B26ABC6E4B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9636" y="768851"/>
            <a:ext cx="5466227" cy="498930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5A040C8-20A7-4187-A26E-CF44EF487A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7808" y="4640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2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E6A4CD-65B2-4D7C-B66C-FDC3890779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787" y="1063508"/>
            <a:ext cx="5583536" cy="507933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9DE1EAA-22F0-44C3-BEE1-5903A2CF29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835" y="7587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3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F6E525-B342-4BA6-9110-A558042A65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225" y="1086943"/>
            <a:ext cx="5401994" cy="4803786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2D50BF5-EC91-440F-8B3A-52B0D90998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7314" y="4773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9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81B27A-2E06-47F2-9C8A-1E0DBF605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8329" y="955880"/>
            <a:ext cx="5325331" cy="49462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A55E09-5AB6-42CD-AE54-38F568C16F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4400" y="6510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7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EA948A-902A-4148-BFDA-4EF074AA92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9284" y="942534"/>
            <a:ext cx="5899459" cy="536494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ABE1186-7838-442E-96FF-3C162B1531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0857" y="4971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757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21F3EA3-1782-4031-8490-6575B63CC6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4482" y="919042"/>
            <a:ext cx="5505112" cy="5019916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5E4E50E-2B4F-41B2-8F43-626E71E624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5086" y="3094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023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9052C05-9BDC-4F66-ABA1-32A4AE3EF8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887" y="2290603"/>
            <a:ext cx="2674170" cy="302903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9EC9D97-AA8E-40C0-B690-4F53AE14BC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8281" y="2290603"/>
            <a:ext cx="6495556" cy="22767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69F32BF-22A1-4B49-AB48-45C67EBE154E}"/>
              </a:ext>
            </a:extLst>
          </p:cNvPr>
          <p:cNvSpPr txBox="1"/>
          <p:nvPr/>
        </p:nvSpPr>
        <p:spPr>
          <a:xfrm>
            <a:off x="1955887" y="1538361"/>
            <a:ext cx="267417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     Bellows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62FF5F3-3D0F-4B7E-B052-A16A1B9D9E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4400" y="5261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12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58894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73</Words>
  <Application>Microsoft Office PowerPoint</Application>
  <PresentationFormat>Widescreen</PresentationFormat>
  <Paragraphs>7</Paragraphs>
  <Slides>15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Maiandra GD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McWilliams</dc:creator>
  <cp:lastModifiedBy>N McWilliams</cp:lastModifiedBy>
  <cp:revision>7</cp:revision>
  <dcterms:created xsi:type="dcterms:W3CDTF">2021-02-24T16:25:05Z</dcterms:created>
  <dcterms:modified xsi:type="dcterms:W3CDTF">2021-02-24T17:06:30Z</dcterms:modified>
</cp:coreProperties>
</file>