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71" r:id="rId3"/>
    <p:sldId id="272" r:id="rId4"/>
    <p:sldId id="273" r:id="rId5"/>
    <p:sldId id="274" r:id="rId6"/>
    <p:sldId id="275" r:id="rId7"/>
    <p:sldId id="276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E8F1"/>
    <a:srgbClr val="87F2FD"/>
    <a:srgbClr val="FF7575"/>
    <a:srgbClr val="F58F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53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28/05/2020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8341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28/05/2020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3413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28/05/2020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6603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28/05/2020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274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28/05/2020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853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28/05/2020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5918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28/05/2020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5081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28/05/2020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6006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28/05/2020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9600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28/05/2020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5157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28/05/2020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1903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4715F-38B7-488B-9099-133FDC216B0D}" type="datetimeFigureOut">
              <a:rPr lang="en-GB" smtClean="0"/>
              <a:t>28/05/2020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811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341" y="51534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8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F</a:t>
            </a:r>
            <a:r>
              <a:rPr lang="en-US" sz="80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a</a:t>
            </a:r>
            <a:r>
              <a:rPr lang="en-US" sz="8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</a:t>
            </a:r>
            <a:r>
              <a:rPr lang="en-US" sz="8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</a:t>
            </a:r>
            <a:r>
              <a:rPr lang="en-US" sz="8000" dirty="0" smtClean="0">
                <a:solidFill>
                  <a:srgbClr val="87F2FD"/>
                </a:solidFill>
                <a:latin typeface="Comic Sans MS" panose="030F0702030302020204" pitchFamily="66" charset="0"/>
              </a:rPr>
              <a:t>s</a:t>
            </a:r>
            <a:r>
              <a:rPr lang="en-US" sz="8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US" sz="80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a</a:t>
            </a:r>
            <a:r>
              <a:rPr lang="en-US" sz="8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b</a:t>
            </a:r>
            <a:r>
              <a:rPr lang="en-US" sz="80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o</a:t>
            </a:r>
            <a:r>
              <a:rPr lang="en-US" sz="8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r>
              <a:rPr lang="en-US" sz="8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</a:t>
            </a:r>
            <a:r>
              <a:rPr lang="en-US" sz="8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US" sz="8000" dirty="0" smtClean="0">
                <a:solidFill>
                  <a:srgbClr val="93E8F1"/>
                </a:solidFill>
                <a:latin typeface="Comic Sans MS" panose="030F0702030302020204" pitchFamily="66" charset="0"/>
              </a:rPr>
              <a:t>c</a:t>
            </a:r>
            <a:r>
              <a:rPr lang="en-US" sz="80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o</a:t>
            </a:r>
            <a:r>
              <a:rPr lang="en-US" sz="8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</a:t>
            </a:r>
            <a:r>
              <a:rPr lang="en-US" sz="80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s</a:t>
            </a:r>
            <a:endParaRPr lang="en-GB" sz="8000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1534" y="1840910"/>
            <a:ext cx="6504351" cy="4835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03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8937" y="374878"/>
            <a:ext cx="5943600" cy="619992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74321" y="470263"/>
            <a:ext cx="4010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Cow families</a:t>
            </a:r>
            <a:endParaRPr lang="en-GB" sz="4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524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9725" y="470263"/>
            <a:ext cx="5917474" cy="605580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470263"/>
            <a:ext cx="59697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What do cows eat?</a:t>
            </a:r>
            <a:endParaRPr lang="en-GB" sz="4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4849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1165" y="470263"/>
            <a:ext cx="5952717" cy="599706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-117566" y="470263"/>
            <a:ext cx="66881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What do cows weigh?</a:t>
            </a:r>
            <a:endParaRPr lang="en-GB" sz="4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9455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1892" y="569184"/>
            <a:ext cx="5355228" cy="580149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8640" y="569184"/>
            <a:ext cx="59697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 </a:t>
            </a:r>
            <a:r>
              <a:rPr lang="en-GB" sz="4800" smtClean="0">
                <a:solidFill>
                  <a:schemeClr val="bg1"/>
                </a:solidFill>
                <a:latin typeface="Comic Sans MS" panose="030F0702030302020204" pitchFamily="66" charset="0"/>
              </a:rPr>
              <a:t>cow’s day</a:t>
            </a:r>
            <a:endParaRPr lang="en-GB" sz="4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8594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394" y="935081"/>
            <a:ext cx="5203235" cy="546827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5131" y="519582"/>
            <a:ext cx="59697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Types of cow</a:t>
            </a:r>
            <a:endParaRPr lang="en-GB" sz="4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C:\Users\nmcwilliams922\AppData\Local\Microsoft\Windows\Temporary Internet Files\Content.MSO\395DE7E8.tmp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117" y="1972727"/>
            <a:ext cx="2907484" cy="169649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1063625" y="4006166"/>
            <a:ext cx="33310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Friesian cow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2358" y="5757029"/>
            <a:ext cx="50236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There are some more photos of breeds of cow on the final slide.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859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nmcwilliams922\AppData\Local\Microsoft\Windows\Temporary Internet Files\Content.MSO\9436651A.tmp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52" y="837012"/>
            <a:ext cx="1608092" cy="210910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2240281" y="1660734"/>
            <a:ext cx="365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Highland cattle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96788" y="0"/>
            <a:ext cx="59697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Types of cow</a:t>
            </a:r>
            <a:endParaRPr lang="en-GB" sz="4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5" descr="C:\Users\nmcwilliams922\AppData\Local\Microsoft\Windows\Temporary Internet Files\Content.MSO\15579ED9.tmp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1348" y="1078131"/>
            <a:ext cx="1892300" cy="162687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7999185" y="1525751"/>
            <a:ext cx="365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Jersey Cow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 descr="C:\Users\nmcwilliams922\AppData\Local\Microsoft\Windows\Temporary Internet Files\Content.MSO\9266B104.tmp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52" y="3279503"/>
            <a:ext cx="1903095" cy="160528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2423161" y="3620478"/>
            <a:ext cx="365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Dexter cattle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1" name="Picture 10" descr="C:\Users\nmcwilliams922\AppData\Local\Microsoft\Windows\Temporary Internet Files\Content.MSO\8624F20B.tmp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1348" y="3112487"/>
            <a:ext cx="1974850" cy="147764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Box 11"/>
          <p:cNvSpPr txBox="1"/>
          <p:nvPr/>
        </p:nvSpPr>
        <p:spPr>
          <a:xfrm>
            <a:off x="7999185" y="3389645"/>
            <a:ext cx="365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Japanese Black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4" name="Picture 13" descr="C:\Users\nmcwilliams922\AppData\Local\Microsoft\Windows\Temporary Internet Files\Content.MSO\266A111E.tmp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8006" y="4884783"/>
            <a:ext cx="1903095" cy="17653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TextBox 14"/>
          <p:cNvSpPr txBox="1"/>
          <p:nvPr/>
        </p:nvSpPr>
        <p:spPr>
          <a:xfrm>
            <a:off x="4691921" y="5530696"/>
            <a:ext cx="365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C</a:t>
            </a:r>
            <a:r>
              <a:rPr lang="en-GB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aracu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6" name="Picture 15" descr="C:\Users\nmcwilliams922\AppData\Local\Microsoft\Windows\Temporary Internet Files\Content.MSO\FB46E52D.tmp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157" y="4884783"/>
            <a:ext cx="2393773" cy="1639073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TextBox 16"/>
          <p:cNvSpPr txBox="1"/>
          <p:nvPr/>
        </p:nvSpPr>
        <p:spPr>
          <a:xfrm>
            <a:off x="9063260" y="5473486"/>
            <a:ext cx="365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Lakenvelder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452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50</Words>
  <Application>Microsoft Office PowerPoint</Application>
  <PresentationFormat>Widescreen</PresentationFormat>
  <Paragraphs>15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Facts about cows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C2k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 MCWILLIAMS</dc:creator>
  <cp:lastModifiedBy>N MCWILLIAMS</cp:lastModifiedBy>
  <cp:revision>47</cp:revision>
  <dcterms:created xsi:type="dcterms:W3CDTF">2019-05-26T15:31:34Z</dcterms:created>
  <dcterms:modified xsi:type="dcterms:W3CDTF">2020-05-28T14:54:10Z</dcterms:modified>
</cp:coreProperties>
</file>