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2" r:id="rId5"/>
    <p:sldId id="259" r:id="rId6"/>
    <p:sldId id="260" r:id="rId7"/>
    <p:sldId id="263" r:id="rId8"/>
    <p:sldId id="264" r:id="rId9"/>
    <p:sldId id="261"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9ECF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CA535-A585-4D40-9C86-AAC1CDA800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A8DEEA4-25F6-4EAC-99CB-F70E2DC577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F0C3D8C-4EDB-42F4-A358-A03BF7AF95D7}"/>
              </a:ext>
            </a:extLst>
          </p:cNvPr>
          <p:cNvSpPr>
            <a:spLocks noGrp="1"/>
          </p:cNvSpPr>
          <p:nvPr>
            <p:ph type="dt" sz="half" idx="10"/>
          </p:nvPr>
        </p:nvSpPr>
        <p:spPr/>
        <p:txBody>
          <a:bodyPr/>
          <a:lstStyle/>
          <a:p>
            <a:fld id="{253ADC47-FF96-434B-A77C-9F6932DC39C9}" type="datetimeFigureOut">
              <a:rPr lang="en-GB" smtClean="0"/>
              <a:t>28/01/2021</a:t>
            </a:fld>
            <a:endParaRPr lang="en-GB"/>
          </a:p>
        </p:txBody>
      </p:sp>
      <p:sp>
        <p:nvSpPr>
          <p:cNvPr id="5" name="Footer Placeholder 4">
            <a:extLst>
              <a:ext uri="{FF2B5EF4-FFF2-40B4-BE49-F238E27FC236}">
                <a16:creationId xmlns:a16="http://schemas.microsoft.com/office/drawing/2014/main" id="{789F5704-4723-40E7-A6C3-2E18B30E5A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A1A658-37A4-4AC7-84A4-964EFE3E1802}"/>
              </a:ext>
            </a:extLst>
          </p:cNvPr>
          <p:cNvSpPr>
            <a:spLocks noGrp="1"/>
          </p:cNvSpPr>
          <p:nvPr>
            <p:ph type="sldNum" sz="quarter" idx="12"/>
          </p:nvPr>
        </p:nvSpPr>
        <p:spPr/>
        <p:txBody>
          <a:bodyPr/>
          <a:lstStyle/>
          <a:p>
            <a:fld id="{6DC64E7E-3A7B-49CE-9324-C295C6EFAF34}" type="slidenum">
              <a:rPr lang="en-GB" smtClean="0"/>
              <a:t>‹#›</a:t>
            </a:fld>
            <a:endParaRPr lang="en-GB"/>
          </a:p>
        </p:txBody>
      </p:sp>
    </p:spTree>
    <p:extLst>
      <p:ext uri="{BB962C8B-B14F-4D97-AF65-F5344CB8AC3E}">
        <p14:creationId xmlns:p14="http://schemas.microsoft.com/office/powerpoint/2010/main" val="40886209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1B6BC-7014-44EC-BD53-CF3EB96D70C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B67F4A4-0D0C-405D-AA30-C25371AD9E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F8A68D-A54A-4F0D-A266-C0C089F06B17}"/>
              </a:ext>
            </a:extLst>
          </p:cNvPr>
          <p:cNvSpPr>
            <a:spLocks noGrp="1"/>
          </p:cNvSpPr>
          <p:nvPr>
            <p:ph type="dt" sz="half" idx="10"/>
          </p:nvPr>
        </p:nvSpPr>
        <p:spPr/>
        <p:txBody>
          <a:bodyPr/>
          <a:lstStyle/>
          <a:p>
            <a:fld id="{253ADC47-FF96-434B-A77C-9F6932DC39C9}" type="datetimeFigureOut">
              <a:rPr lang="en-GB" smtClean="0"/>
              <a:t>28/01/2021</a:t>
            </a:fld>
            <a:endParaRPr lang="en-GB"/>
          </a:p>
        </p:txBody>
      </p:sp>
      <p:sp>
        <p:nvSpPr>
          <p:cNvPr id="5" name="Footer Placeholder 4">
            <a:extLst>
              <a:ext uri="{FF2B5EF4-FFF2-40B4-BE49-F238E27FC236}">
                <a16:creationId xmlns:a16="http://schemas.microsoft.com/office/drawing/2014/main" id="{22E69F84-CE8E-464E-876C-2AEE70FA3C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8A0B68-3C04-436B-9632-D1919D2BB9B9}"/>
              </a:ext>
            </a:extLst>
          </p:cNvPr>
          <p:cNvSpPr>
            <a:spLocks noGrp="1"/>
          </p:cNvSpPr>
          <p:nvPr>
            <p:ph type="sldNum" sz="quarter" idx="12"/>
          </p:nvPr>
        </p:nvSpPr>
        <p:spPr/>
        <p:txBody>
          <a:bodyPr/>
          <a:lstStyle/>
          <a:p>
            <a:fld id="{6DC64E7E-3A7B-49CE-9324-C295C6EFAF34}" type="slidenum">
              <a:rPr lang="en-GB" smtClean="0"/>
              <a:t>‹#›</a:t>
            </a:fld>
            <a:endParaRPr lang="en-GB"/>
          </a:p>
        </p:txBody>
      </p:sp>
    </p:spTree>
    <p:extLst>
      <p:ext uri="{BB962C8B-B14F-4D97-AF65-F5344CB8AC3E}">
        <p14:creationId xmlns:p14="http://schemas.microsoft.com/office/powerpoint/2010/main" val="35687686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0BA5E-AC56-44CF-9BD0-4A1C33F152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A996F8C-D848-4DC2-8D5B-32A68E30799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EB64ABB-7FC9-4F80-BD97-9CD2A102F1B1}"/>
              </a:ext>
            </a:extLst>
          </p:cNvPr>
          <p:cNvSpPr>
            <a:spLocks noGrp="1"/>
          </p:cNvSpPr>
          <p:nvPr>
            <p:ph type="dt" sz="half" idx="10"/>
          </p:nvPr>
        </p:nvSpPr>
        <p:spPr/>
        <p:txBody>
          <a:bodyPr/>
          <a:lstStyle/>
          <a:p>
            <a:fld id="{253ADC47-FF96-434B-A77C-9F6932DC39C9}" type="datetimeFigureOut">
              <a:rPr lang="en-GB" smtClean="0"/>
              <a:t>28/01/2021</a:t>
            </a:fld>
            <a:endParaRPr lang="en-GB"/>
          </a:p>
        </p:txBody>
      </p:sp>
      <p:sp>
        <p:nvSpPr>
          <p:cNvPr id="5" name="Footer Placeholder 4">
            <a:extLst>
              <a:ext uri="{FF2B5EF4-FFF2-40B4-BE49-F238E27FC236}">
                <a16:creationId xmlns:a16="http://schemas.microsoft.com/office/drawing/2014/main" id="{C95BE904-BA6E-4A3E-B659-7FD8E94688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664361-7C22-41D4-AB1D-769653361631}"/>
              </a:ext>
            </a:extLst>
          </p:cNvPr>
          <p:cNvSpPr>
            <a:spLocks noGrp="1"/>
          </p:cNvSpPr>
          <p:nvPr>
            <p:ph type="sldNum" sz="quarter" idx="12"/>
          </p:nvPr>
        </p:nvSpPr>
        <p:spPr/>
        <p:txBody>
          <a:bodyPr/>
          <a:lstStyle/>
          <a:p>
            <a:fld id="{6DC64E7E-3A7B-49CE-9324-C295C6EFAF34}" type="slidenum">
              <a:rPr lang="en-GB" smtClean="0"/>
              <a:t>‹#›</a:t>
            </a:fld>
            <a:endParaRPr lang="en-GB"/>
          </a:p>
        </p:txBody>
      </p:sp>
    </p:spTree>
    <p:extLst>
      <p:ext uri="{BB962C8B-B14F-4D97-AF65-F5344CB8AC3E}">
        <p14:creationId xmlns:p14="http://schemas.microsoft.com/office/powerpoint/2010/main" val="2781156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772455-3017-41C8-A01D-33AB297DBD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05BD2F6-F993-4D0B-AF7E-E3AD02E5A7E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11FC746-32C2-4004-8EC4-1319DFF5251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2BD11A-66BF-49D5-9A32-8EA6DE1461B4}"/>
              </a:ext>
            </a:extLst>
          </p:cNvPr>
          <p:cNvSpPr>
            <a:spLocks noGrp="1"/>
          </p:cNvSpPr>
          <p:nvPr>
            <p:ph type="dt" sz="half" idx="10"/>
          </p:nvPr>
        </p:nvSpPr>
        <p:spPr/>
        <p:txBody>
          <a:bodyPr/>
          <a:lstStyle/>
          <a:p>
            <a:fld id="{253ADC47-FF96-434B-A77C-9F6932DC39C9}" type="datetimeFigureOut">
              <a:rPr lang="en-GB" smtClean="0"/>
              <a:t>28/01/2021</a:t>
            </a:fld>
            <a:endParaRPr lang="en-GB"/>
          </a:p>
        </p:txBody>
      </p:sp>
      <p:sp>
        <p:nvSpPr>
          <p:cNvPr id="6" name="Footer Placeholder 5">
            <a:extLst>
              <a:ext uri="{FF2B5EF4-FFF2-40B4-BE49-F238E27FC236}">
                <a16:creationId xmlns:a16="http://schemas.microsoft.com/office/drawing/2014/main" id="{9173FEF6-5903-43A0-95F6-4C152A8DC9B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1D8B51-0C5C-4E33-BB0E-7E489CCA813A}"/>
              </a:ext>
            </a:extLst>
          </p:cNvPr>
          <p:cNvSpPr>
            <a:spLocks noGrp="1"/>
          </p:cNvSpPr>
          <p:nvPr>
            <p:ph type="sldNum" sz="quarter" idx="12"/>
          </p:nvPr>
        </p:nvSpPr>
        <p:spPr/>
        <p:txBody>
          <a:bodyPr/>
          <a:lstStyle/>
          <a:p>
            <a:fld id="{6DC64E7E-3A7B-49CE-9324-C295C6EFAF34}" type="slidenum">
              <a:rPr lang="en-GB" smtClean="0"/>
              <a:t>‹#›</a:t>
            </a:fld>
            <a:endParaRPr lang="en-GB"/>
          </a:p>
        </p:txBody>
      </p:sp>
    </p:spTree>
    <p:extLst>
      <p:ext uri="{BB962C8B-B14F-4D97-AF65-F5344CB8AC3E}">
        <p14:creationId xmlns:p14="http://schemas.microsoft.com/office/powerpoint/2010/main" val="27017504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69454A-4019-410C-9BA9-9FA1D160C5A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C0A393-C9D7-4190-9E84-7E6B4CD768A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C890470-6669-4FF6-A922-48ADC2F9721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F063EC9-D764-4763-8160-7F60091842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785EC3-F5E3-4008-A96C-7115287404B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870E5FE-CA37-4179-B3EF-B9DE9A6B10CC}"/>
              </a:ext>
            </a:extLst>
          </p:cNvPr>
          <p:cNvSpPr>
            <a:spLocks noGrp="1"/>
          </p:cNvSpPr>
          <p:nvPr>
            <p:ph type="dt" sz="half" idx="10"/>
          </p:nvPr>
        </p:nvSpPr>
        <p:spPr/>
        <p:txBody>
          <a:bodyPr/>
          <a:lstStyle/>
          <a:p>
            <a:fld id="{253ADC47-FF96-434B-A77C-9F6932DC39C9}" type="datetimeFigureOut">
              <a:rPr lang="en-GB" smtClean="0"/>
              <a:t>28/01/2021</a:t>
            </a:fld>
            <a:endParaRPr lang="en-GB"/>
          </a:p>
        </p:txBody>
      </p:sp>
      <p:sp>
        <p:nvSpPr>
          <p:cNvPr id="8" name="Footer Placeholder 7">
            <a:extLst>
              <a:ext uri="{FF2B5EF4-FFF2-40B4-BE49-F238E27FC236}">
                <a16:creationId xmlns:a16="http://schemas.microsoft.com/office/drawing/2014/main" id="{0600FA76-0B87-44C9-AB3C-93D63706A12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739840A-5CA3-4BA5-B5CB-B43FCB176F62}"/>
              </a:ext>
            </a:extLst>
          </p:cNvPr>
          <p:cNvSpPr>
            <a:spLocks noGrp="1"/>
          </p:cNvSpPr>
          <p:nvPr>
            <p:ph type="sldNum" sz="quarter" idx="12"/>
          </p:nvPr>
        </p:nvSpPr>
        <p:spPr/>
        <p:txBody>
          <a:bodyPr/>
          <a:lstStyle/>
          <a:p>
            <a:fld id="{6DC64E7E-3A7B-49CE-9324-C295C6EFAF34}" type="slidenum">
              <a:rPr lang="en-GB" smtClean="0"/>
              <a:t>‹#›</a:t>
            </a:fld>
            <a:endParaRPr lang="en-GB"/>
          </a:p>
        </p:txBody>
      </p:sp>
    </p:spTree>
    <p:extLst>
      <p:ext uri="{BB962C8B-B14F-4D97-AF65-F5344CB8AC3E}">
        <p14:creationId xmlns:p14="http://schemas.microsoft.com/office/powerpoint/2010/main" val="411008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BBC38-3D7F-45AE-A9EB-2852E7D5CA6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F006480-70F6-4001-A859-B560E2539367}"/>
              </a:ext>
            </a:extLst>
          </p:cNvPr>
          <p:cNvSpPr>
            <a:spLocks noGrp="1"/>
          </p:cNvSpPr>
          <p:nvPr>
            <p:ph type="dt" sz="half" idx="10"/>
          </p:nvPr>
        </p:nvSpPr>
        <p:spPr/>
        <p:txBody>
          <a:bodyPr/>
          <a:lstStyle/>
          <a:p>
            <a:fld id="{253ADC47-FF96-434B-A77C-9F6932DC39C9}" type="datetimeFigureOut">
              <a:rPr lang="en-GB" smtClean="0"/>
              <a:t>28/01/2021</a:t>
            </a:fld>
            <a:endParaRPr lang="en-GB"/>
          </a:p>
        </p:txBody>
      </p:sp>
      <p:sp>
        <p:nvSpPr>
          <p:cNvPr id="4" name="Footer Placeholder 3">
            <a:extLst>
              <a:ext uri="{FF2B5EF4-FFF2-40B4-BE49-F238E27FC236}">
                <a16:creationId xmlns:a16="http://schemas.microsoft.com/office/drawing/2014/main" id="{3D9821D4-83AF-45F8-B15B-F20A8305325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6C8A77E-33B4-4C8D-9668-2FC48ECBF01D}"/>
              </a:ext>
            </a:extLst>
          </p:cNvPr>
          <p:cNvSpPr>
            <a:spLocks noGrp="1"/>
          </p:cNvSpPr>
          <p:nvPr>
            <p:ph type="sldNum" sz="quarter" idx="12"/>
          </p:nvPr>
        </p:nvSpPr>
        <p:spPr/>
        <p:txBody>
          <a:bodyPr/>
          <a:lstStyle/>
          <a:p>
            <a:fld id="{6DC64E7E-3A7B-49CE-9324-C295C6EFAF34}" type="slidenum">
              <a:rPr lang="en-GB" smtClean="0"/>
              <a:t>‹#›</a:t>
            </a:fld>
            <a:endParaRPr lang="en-GB"/>
          </a:p>
        </p:txBody>
      </p:sp>
    </p:spTree>
    <p:extLst>
      <p:ext uri="{BB962C8B-B14F-4D97-AF65-F5344CB8AC3E}">
        <p14:creationId xmlns:p14="http://schemas.microsoft.com/office/powerpoint/2010/main" val="3487826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B2814-F838-4266-B678-2A0C54673767}"/>
              </a:ext>
            </a:extLst>
          </p:cNvPr>
          <p:cNvSpPr>
            <a:spLocks noGrp="1"/>
          </p:cNvSpPr>
          <p:nvPr>
            <p:ph type="dt" sz="half" idx="10"/>
          </p:nvPr>
        </p:nvSpPr>
        <p:spPr/>
        <p:txBody>
          <a:bodyPr/>
          <a:lstStyle/>
          <a:p>
            <a:fld id="{253ADC47-FF96-434B-A77C-9F6932DC39C9}" type="datetimeFigureOut">
              <a:rPr lang="en-GB" smtClean="0"/>
              <a:t>28/01/2021</a:t>
            </a:fld>
            <a:endParaRPr lang="en-GB"/>
          </a:p>
        </p:txBody>
      </p:sp>
      <p:sp>
        <p:nvSpPr>
          <p:cNvPr id="3" name="Footer Placeholder 2">
            <a:extLst>
              <a:ext uri="{FF2B5EF4-FFF2-40B4-BE49-F238E27FC236}">
                <a16:creationId xmlns:a16="http://schemas.microsoft.com/office/drawing/2014/main" id="{13A15FEF-1FEA-4C86-B2CC-924CB4B1372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E42EBCF-307A-4E35-943F-16C79D04BF7F}"/>
              </a:ext>
            </a:extLst>
          </p:cNvPr>
          <p:cNvSpPr>
            <a:spLocks noGrp="1"/>
          </p:cNvSpPr>
          <p:nvPr>
            <p:ph type="sldNum" sz="quarter" idx="12"/>
          </p:nvPr>
        </p:nvSpPr>
        <p:spPr/>
        <p:txBody>
          <a:bodyPr/>
          <a:lstStyle/>
          <a:p>
            <a:fld id="{6DC64E7E-3A7B-49CE-9324-C295C6EFAF34}" type="slidenum">
              <a:rPr lang="en-GB" smtClean="0"/>
              <a:t>‹#›</a:t>
            </a:fld>
            <a:endParaRPr lang="en-GB"/>
          </a:p>
        </p:txBody>
      </p:sp>
    </p:spTree>
    <p:extLst>
      <p:ext uri="{BB962C8B-B14F-4D97-AF65-F5344CB8AC3E}">
        <p14:creationId xmlns:p14="http://schemas.microsoft.com/office/powerpoint/2010/main" val="3745852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FDA01-EB5F-4D91-B7C0-6EACDD2B63D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4E65DED-C159-4752-B2D4-D80A6AA2B1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C245CC9-C81E-41D5-9172-D2C2B84EDE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0B23D8D-FC18-4633-BD75-FA4138D85041}"/>
              </a:ext>
            </a:extLst>
          </p:cNvPr>
          <p:cNvSpPr>
            <a:spLocks noGrp="1"/>
          </p:cNvSpPr>
          <p:nvPr>
            <p:ph type="dt" sz="half" idx="10"/>
          </p:nvPr>
        </p:nvSpPr>
        <p:spPr/>
        <p:txBody>
          <a:bodyPr/>
          <a:lstStyle/>
          <a:p>
            <a:fld id="{253ADC47-FF96-434B-A77C-9F6932DC39C9}" type="datetimeFigureOut">
              <a:rPr lang="en-GB" smtClean="0"/>
              <a:t>28/01/2021</a:t>
            </a:fld>
            <a:endParaRPr lang="en-GB"/>
          </a:p>
        </p:txBody>
      </p:sp>
      <p:sp>
        <p:nvSpPr>
          <p:cNvPr id="6" name="Footer Placeholder 5">
            <a:extLst>
              <a:ext uri="{FF2B5EF4-FFF2-40B4-BE49-F238E27FC236}">
                <a16:creationId xmlns:a16="http://schemas.microsoft.com/office/drawing/2014/main" id="{1D082666-EE1A-47B0-80C2-69FA16B6D1C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5081C1-315F-4E88-9A14-E24F6520B3F2}"/>
              </a:ext>
            </a:extLst>
          </p:cNvPr>
          <p:cNvSpPr>
            <a:spLocks noGrp="1"/>
          </p:cNvSpPr>
          <p:nvPr>
            <p:ph type="sldNum" sz="quarter" idx="12"/>
          </p:nvPr>
        </p:nvSpPr>
        <p:spPr/>
        <p:txBody>
          <a:bodyPr/>
          <a:lstStyle/>
          <a:p>
            <a:fld id="{6DC64E7E-3A7B-49CE-9324-C295C6EFAF34}" type="slidenum">
              <a:rPr lang="en-GB" smtClean="0"/>
              <a:t>‹#›</a:t>
            </a:fld>
            <a:endParaRPr lang="en-GB"/>
          </a:p>
        </p:txBody>
      </p:sp>
    </p:spTree>
    <p:extLst>
      <p:ext uri="{BB962C8B-B14F-4D97-AF65-F5344CB8AC3E}">
        <p14:creationId xmlns:p14="http://schemas.microsoft.com/office/powerpoint/2010/main" val="3076071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53A26-FF55-41CF-862F-09823EE5D0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035A61A-96B0-4078-9525-4FC04647E4F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FC04697-88FA-43F9-8E6E-2EAC8DAE6E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1FA09D-38A4-41DC-AE98-C2730DB8BC20}"/>
              </a:ext>
            </a:extLst>
          </p:cNvPr>
          <p:cNvSpPr>
            <a:spLocks noGrp="1"/>
          </p:cNvSpPr>
          <p:nvPr>
            <p:ph type="dt" sz="half" idx="10"/>
          </p:nvPr>
        </p:nvSpPr>
        <p:spPr/>
        <p:txBody>
          <a:bodyPr/>
          <a:lstStyle/>
          <a:p>
            <a:fld id="{253ADC47-FF96-434B-A77C-9F6932DC39C9}" type="datetimeFigureOut">
              <a:rPr lang="en-GB" smtClean="0"/>
              <a:t>28/01/2021</a:t>
            </a:fld>
            <a:endParaRPr lang="en-GB"/>
          </a:p>
        </p:txBody>
      </p:sp>
      <p:sp>
        <p:nvSpPr>
          <p:cNvPr id="6" name="Footer Placeholder 5">
            <a:extLst>
              <a:ext uri="{FF2B5EF4-FFF2-40B4-BE49-F238E27FC236}">
                <a16:creationId xmlns:a16="http://schemas.microsoft.com/office/drawing/2014/main" id="{F96E7065-C674-4C3A-95E7-E4F6746986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EA1E94-B8BD-4507-846F-BBBF6798CCEF}"/>
              </a:ext>
            </a:extLst>
          </p:cNvPr>
          <p:cNvSpPr>
            <a:spLocks noGrp="1"/>
          </p:cNvSpPr>
          <p:nvPr>
            <p:ph type="sldNum" sz="quarter" idx="12"/>
          </p:nvPr>
        </p:nvSpPr>
        <p:spPr/>
        <p:txBody>
          <a:bodyPr/>
          <a:lstStyle/>
          <a:p>
            <a:fld id="{6DC64E7E-3A7B-49CE-9324-C295C6EFAF34}" type="slidenum">
              <a:rPr lang="en-GB" smtClean="0"/>
              <a:t>‹#›</a:t>
            </a:fld>
            <a:endParaRPr lang="en-GB"/>
          </a:p>
        </p:txBody>
      </p:sp>
    </p:spTree>
    <p:extLst>
      <p:ext uri="{BB962C8B-B14F-4D97-AF65-F5344CB8AC3E}">
        <p14:creationId xmlns:p14="http://schemas.microsoft.com/office/powerpoint/2010/main" val="19157111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E5209-E450-4BB6-825F-8048E794955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1255066-E659-4C54-92B9-541E6D83B03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D21C41-6DD9-48B8-9346-7F2C1B916816}"/>
              </a:ext>
            </a:extLst>
          </p:cNvPr>
          <p:cNvSpPr>
            <a:spLocks noGrp="1"/>
          </p:cNvSpPr>
          <p:nvPr>
            <p:ph type="dt" sz="half" idx="10"/>
          </p:nvPr>
        </p:nvSpPr>
        <p:spPr/>
        <p:txBody>
          <a:bodyPr/>
          <a:lstStyle/>
          <a:p>
            <a:fld id="{253ADC47-FF96-434B-A77C-9F6932DC39C9}" type="datetimeFigureOut">
              <a:rPr lang="en-GB" smtClean="0"/>
              <a:t>28/01/2021</a:t>
            </a:fld>
            <a:endParaRPr lang="en-GB"/>
          </a:p>
        </p:txBody>
      </p:sp>
      <p:sp>
        <p:nvSpPr>
          <p:cNvPr id="5" name="Footer Placeholder 4">
            <a:extLst>
              <a:ext uri="{FF2B5EF4-FFF2-40B4-BE49-F238E27FC236}">
                <a16:creationId xmlns:a16="http://schemas.microsoft.com/office/drawing/2014/main" id="{BF0F927E-4128-4A59-8121-30237FDE2F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83C2CD-07A9-4B99-B36B-225EEAEF4BCB}"/>
              </a:ext>
            </a:extLst>
          </p:cNvPr>
          <p:cNvSpPr>
            <a:spLocks noGrp="1"/>
          </p:cNvSpPr>
          <p:nvPr>
            <p:ph type="sldNum" sz="quarter" idx="12"/>
          </p:nvPr>
        </p:nvSpPr>
        <p:spPr/>
        <p:txBody>
          <a:bodyPr/>
          <a:lstStyle/>
          <a:p>
            <a:fld id="{6DC64E7E-3A7B-49CE-9324-C295C6EFAF34}" type="slidenum">
              <a:rPr lang="en-GB" smtClean="0"/>
              <a:t>‹#›</a:t>
            </a:fld>
            <a:endParaRPr lang="en-GB"/>
          </a:p>
        </p:txBody>
      </p:sp>
    </p:spTree>
    <p:extLst>
      <p:ext uri="{BB962C8B-B14F-4D97-AF65-F5344CB8AC3E}">
        <p14:creationId xmlns:p14="http://schemas.microsoft.com/office/powerpoint/2010/main" val="3235307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F175D8E-5AE9-4100-B513-41F2AE19329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EC54199-2670-4DC7-96DA-9069109C3D2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837907-836A-456F-8D5E-21BB103AB889}"/>
              </a:ext>
            </a:extLst>
          </p:cNvPr>
          <p:cNvSpPr>
            <a:spLocks noGrp="1"/>
          </p:cNvSpPr>
          <p:nvPr>
            <p:ph type="dt" sz="half" idx="10"/>
          </p:nvPr>
        </p:nvSpPr>
        <p:spPr/>
        <p:txBody>
          <a:bodyPr/>
          <a:lstStyle/>
          <a:p>
            <a:fld id="{253ADC47-FF96-434B-A77C-9F6932DC39C9}" type="datetimeFigureOut">
              <a:rPr lang="en-GB" smtClean="0"/>
              <a:t>28/01/2021</a:t>
            </a:fld>
            <a:endParaRPr lang="en-GB"/>
          </a:p>
        </p:txBody>
      </p:sp>
      <p:sp>
        <p:nvSpPr>
          <p:cNvPr id="5" name="Footer Placeholder 4">
            <a:extLst>
              <a:ext uri="{FF2B5EF4-FFF2-40B4-BE49-F238E27FC236}">
                <a16:creationId xmlns:a16="http://schemas.microsoft.com/office/drawing/2014/main" id="{A3823974-5C11-436D-8336-C08AB708D7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3403262-7B88-4E33-BB23-FEFCD31D0686}"/>
              </a:ext>
            </a:extLst>
          </p:cNvPr>
          <p:cNvSpPr>
            <a:spLocks noGrp="1"/>
          </p:cNvSpPr>
          <p:nvPr>
            <p:ph type="sldNum" sz="quarter" idx="12"/>
          </p:nvPr>
        </p:nvSpPr>
        <p:spPr/>
        <p:txBody>
          <a:bodyPr/>
          <a:lstStyle/>
          <a:p>
            <a:fld id="{6DC64E7E-3A7B-49CE-9324-C295C6EFAF34}" type="slidenum">
              <a:rPr lang="en-GB" smtClean="0"/>
              <a:t>‹#›</a:t>
            </a:fld>
            <a:endParaRPr lang="en-GB"/>
          </a:p>
        </p:txBody>
      </p:sp>
    </p:spTree>
    <p:extLst>
      <p:ext uri="{BB962C8B-B14F-4D97-AF65-F5344CB8AC3E}">
        <p14:creationId xmlns:p14="http://schemas.microsoft.com/office/powerpoint/2010/main" val="3131924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0574AE0-27C1-4971-895D-F1BD212B4F6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9DF756-5775-4772-B724-D0F6A1403E5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144F8F6-AA46-417F-8E8A-E20ECC484A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3ADC47-FF96-434B-A77C-9F6932DC39C9}" type="datetimeFigureOut">
              <a:rPr lang="en-GB" smtClean="0"/>
              <a:t>28/01/2021</a:t>
            </a:fld>
            <a:endParaRPr lang="en-GB"/>
          </a:p>
        </p:txBody>
      </p:sp>
      <p:sp>
        <p:nvSpPr>
          <p:cNvPr id="5" name="Footer Placeholder 4">
            <a:extLst>
              <a:ext uri="{FF2B5EF4-FFF2-40B4-BE49-F238E27FC236}">
                <a16:creationId xmlns:a16="http://schemas.microsoft.com/office/drawing/2014/main" id="{9A48948B-4083-4601-95C7-5C4B39106A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AA247C4-A657-49DF-A6A4-273E1220C73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C64E7E-3A7B-49CE-9324-C295C6EFAF34}" type="slidenum">
              <a:rPr lang="en-GB" smtClean="0"/>
              <a:t>‹#›</a:t>
            </a:fld>
            <a:endParaRPr lang="en-GB"/>
          </a:p>
        </p:txBody>
      </p:sp>
    </p:spTree>
    <p:extLst>
      <p:ext uri="{BB962C8B-B14F-4D97-AF65-F5344CB8AC3E}">
        <p14:creationId xmlns:p14="http://schemas.microsoft.com/office/powerpoint/2010/main" val="30696097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image" Target="../media/image7.jpg"/><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2.png"/><Relationship Id="rId4" Type="http://schemas.openxmlformats.org/officeDocument/2006/relationships/image" Target="../media/image9.jp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png"/><Relationship Id="rId5" Type="http://schemas.openxmlformats.org/officeDocument/2006/relationships/image" Target="../media/image11.jpg"/><Relationship Id="rId4" Type="http://schemas.openxmlformats.org/officeDocument/2006/relationships/image" Target="../media/image10.jp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image" Target="../media/image12.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B8446-0398-47E8-AABC-A9303345BF84}"/>
              </a:ext>
            </a:extLst>
          </p:cNvPr>
          <p:cNvSpPr>
            <a:spLocks noGrp="1"/>
          </p:cNvSpPr>
          <p:nvPr>
            <p:ph type="ctrTitle"/>
          </p:nvPr>
        </p:nvSpPr>
        <p:spPr>
          <a:xfrm>
            <a:off x="7464614" y="1783959"/>
            <a:ext cx="4087306" cy="2889114"/>
          </a:xfrm>
        </p:spPr>
        <p:txBody>
          <a:bodyPr anchor="b">
            <a:normAutofit/>
          </a:bodyPr>
          <a:lstStyle/>
          <a:p>
            <a:pPr algn="l"/>
            <a:r>
              <a:rPr lang="en-GB" sz="8000" b="1" dirty="0">
                <a:solidFill>
                  <a:srgbClr val="79ECFB"/>
                </a:solidFill>
                <a:latin typeface="Maiandra GD" panose="020E0502030308020204" pitchFamily="34" charset="0"/>
              </a:rPr>
              <a:t>Weddell Seals</a:t>
            </a:r>
          </a:p>
        </p:txBody>
      </p:sp>
      <p:sp>
        <p:nvSpPr>
          <p:cNvPr id="10" name="Freeform: Shape 9">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99CB35D9-0389-46F4-856F-AFAF493DB5D8}"/>
              </a:ext>
            </a:extLst>
          </p:cNvPr>
          <p:cNvPicPr>
            <a:picLocks noChangeAspect="1"/>
          </p:cNvPicPr>
          <p:nvPr/>
        </p:nvPicPr>
        <p:blipFill rotWithShape="1">
          <a:blip r:embed="rId4">
            <a:extLst>
              <a:ext uri="{28A0092B-C50C-407E-A947-70E740481C1C}">
                <a14:useLocalDpi xmlns:a14="http://schemas.microsoft.com/office/drawing/2010/main" val="0"/>
              </a:ext>
            </a:extLst>
          </a:blip>
          <a:srcRect l="5623" r="17513"/>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pic>
        <p:nvPicPr>
          <p:cNvPr id="3" name="Recorded Sound">
            <a:hlinkClick r:id="" action="ppaction://media"/>
            <a:extLst>
              <a:ext uri="{FF2B5EF4-FFF2-40B4-BE49-F238E27FC236}">
                <a16:creationId xmlns:a16="http://schemas.microsoft.com/office/drawing/2014/main" id="{49F8D3C2-7084-4019-AA73-D42FB693999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498674" y="5721626"/>
            <a:ext cx="609600" cy="609600"/>
          </a:xfrm>
          <a:prstGeom prst="rect">
            <a:avLst/>
          </a:prstGeom>
        </p:spPr>
      </p:pic>
    </p:spTree>
    <p:extLst>
      <p:ext uri="{BB962C8B-B14F-4D97-AF65-F5344CB8AC3E}">
        <p14:creationId xmlns:p14="http://schemas.microsoft.com/office/powerpoint/2010/main" val="155219211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1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D23F9E-5F79-44FE-8725-D1BDD001A6ED}"/>
              </a:ext>
            </a:extLst>
          </p:cNvPr>
          <p:cNvSpPr txBox="1"/>
          <p:nvPr/>
        </p:nvSpPr>
        <p:spPr>
          <a:xfrm>
            <a:off x="405618" y="612844"/>
            <a:ext cx="11786382" cy="5632311"/>
          </a:xfrm>
          <a:prstGeom prst="rect">
            <a:avLst/>
          </a:prstGeom>
          <a:noFill/>
        </p:spPr>
        <p:txBody>
          <a:bodyPr wrap="square" rtlCol="0">
            <a:spAutoFit/>
          </a:bodyPr>
          <a:lstStyle/>
          <a:p>
            <a:pPr algn="ctr"/>
            <a:r>
              <a:rPr lang="en-GB" sz="5400" b="1" dirty="0">
                <a:solidFill>
                  <a:srgbClr val="00B0F0"/>
                </a:solidFill>
                <a:latin typeface="Maiandra GD" panose="020E0502030308020204" pitchFamily="34" charset="0"/>
              </a:rPr>
              <a:t>Weddell Seals</a:t>
            </a:r>
          </a:p>
          <a:p>
            <a:endParaRPr lang="en-GB" dirty="0">
              <a:solidFill>
                <a:srgbClr val="7030A0"/>
              </a:solidFill>
              <a:latin typeface="Maiandra GD" panose="020E0502030308020204" pitchFamily="34" charset="0"/>
            </a:endParaRPr>
          </a:p>
          <a:p>
            <a:r>
              <a:rPr lang="en-GB" sz="4800" dirty="0">
                <a:solidFill>
                  <a:srgbClr val="7030A0"/>
                </a:solidFill>
                <a:latin typeface="Maiandra GD" panose="020E0502030308020204" pitchFamily="34" charset="0"/>
              </a:rPr>
              <a:t>Weddell seals are mammals. </a:t>
            </a:r>
          </a:p>
          <a:p>
            <a:r>
              <a:rPr lang="en-GB" sz="4800" dirty="0">
                <a:solidFill>
                  <a:srgbClr val="7030A0"/>
                </a:solidFill>
                <a:latin typeface="Maiandra GD" panose="020E0502030308020204" pitchFamily="34" charset="0"/>
              </a:rPr>
              <a:t>They were named after James Weddell the British Antarctic Explorer.</a:t>
            </a:r>
          </a:p>
          <a:p>
            <a:r>
              <a:rPr lang="en-GB" sz="4800" dirty="0">
                <a:solidFill>
                  <a:srgbClr val="7030A0"/>
                </a:solidFill>
                <a:latin typeface="Maiandra GD" panose="020E0502030308020204" pitchFamily="34" charset="0"/>
              </a:rPr>
              <a:t>A male seal is called a bull.</a:t>
            </a:r>
          </a:p>
          <a:p>
            <a:r>
              <a:rPr lang="en-GB" sz="4800" dirty="0">
                <a:solidFill>
                  <a:srgbClr val="7030A0"/>
                </a:solidFill>
                <a:latin typeface="Maiandra GD" panose="020E0502030308020204" pitchFamily="34" charset="0"/>
              </a:rPr>
              <a:t>A female seal is called a cow.</a:t>
            </a:r>
          </a:p>
          <a:p>
            <a:r>
              <a:rPr lang="en-GB" sz="4800" dirty="0">
                <a:solidFill>
                  <a:srgbClr val="7030A0"/>
                </a:solidFill>
                <a:latin typeface="Maiandra GD" panose="020E0502030308020204" pitchFamily="34" charset="0"/>
              </a:rPr>
              <a:t>A baby seal is called a pup.</a:t>
            </a:r>
          </a:p>
        </p:txBody>
      </p:sp>
      <p:pic>
        <p:nvPicPr>
          <p:cNvPr id="4" name="Picture 3" descr="A picture containing snow, mammal, aquatic mammal, seal&#10;&#10;Description automatically generated">
            <a:extLst>
              <a:ext uri="{FF2B5EF4-FFF2-40B4-BE49-F238E27FC236}">
                <a16:creationId xmlns:a16="http://schemas.microsoft.com/office/drawing/2014/main" id="{376454EE-891F-4226-902B-D413D04C7B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92932" y="3810000"/>
            <a:ext cx="3293450" cy="2140048"/>
          </a:xfrm>
          <a:prstGeom prst="rect">
            <a:avLst/>
          </a:prstGeom>
        </p:spPr>
      </p:pic>
      <p:pic>
        <p:nvPicPr>
          <p:cNvPr id="3" name="Recorded Sound">
            <a:hlinkClick r:id="" action="ppaction://media"/>
            <a:extLst>
              <a:ext uri="{FF2B5EF4-FFF2-40B4-BE49-F238E27FC236}">
                <a16:creationId xmlns:a16="http://schemas.microsoft.com/office/drawing/2014/main" id="{FAE6433C-364F-43B0-943C-743D5FE1C6B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05618" y="308044"/>
            <a:ext cx="609600" cy="609600"/>
          </a:xfrm>
          <a:prstGeom prst="rect">
            <a:avLst/>
          </a:prstGeom>
        </p:spPr>
      </p:pic>
    </p:spTree>
    <p:extLst>
      <p:ext uri="{BB962C8B-B14F-4D97-AF65-F5344CB8AC3E}">
        <p14:creationId xmlns:p14="http://schemas.microsoft.com/office/powerpoint/2010/main" val="3577767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61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D23F9E-5F79-44FE-8725-D1BDD001A6ED}"/>
              </a:ext>
            </a:extLst>
          </p:cNvPr>
          <p:cNvSpPr txBox="1"/>
          <p:nvPr/>
        </p:nvSpPr>
        <p:spPr>
          <a:xfrm>
            <a:off x="202809" y="0"/>
            <a:ext cx="11786382" cy="6740307"/>
          </a:xfrm>
          <a:prstGeom prst="rect">
            <a:avLst/>
          </a:prstGeom>
          <a:noFill/>
        </p:spPr>
        <p:txBody>
          <a:bodyPr wrap="square" rtlCol="0">
            <a:spAutoFit/>
          </a:bodyPr>
          <a:lstStyle/>
          <a:p>
            <a:pPr algn="ctr"/>
            <a:r>
              <a:rPr lang="en-GB" sz="5400" b="1" dirty="0">
                <a:solidFill>
                  <a:srgbClr val="00B0F0"/>
                </a:solidFill>
                <a:latin typeface="Maiandra GD" panose="020E0502030308020204" pitchFamily="34" charset="0"/>
              </a:rPr>
              <a:t>What they look like</a:t>
            </a:r>
          </a:p>
          <a:p>
            <a:endParaRPr lang="en-GB" dirty="0">
              <a:solidFill>
                <a:srgbClr val="7030A0"/>
              </a:solidFill>
              <a:latin typeface="Maiandra GD" panose="020E0502030308020204" pitchFamily="34" charset="0"/>
            </a:endParaRPr>
          </a:p>
          <a:p>
            <a:r>
              <a:rPr lang="en-GB" sz="4000" dirty="0">
                <a:solidFill>
                  <a:srgbClr val="7030A0"/>
                </a:solidFill>
                <a:latin typeface="Maiandra GD" panose="020E0502030308020204" pitchFamily="34" charset="0"/>
              </a:rPr>
              <a:t>Weddell seals are large animals. </a:t>
            </a:r>
          </a:p>
          <a:p>
            <a:r>
              <a:rPr lang="en-GB" sz="4000" dirty="0">
                <a:solidFill>
                  <a:srgbClr val="7030A0"/>
                </a:solidFill>
                <a:latin typeface="Maiandra GD" panose="020E0502030308020204" pitchFamily="34" charset="0"/>
              </a:rPr>
              <a:t>They can grow to about 3m long and weigh about 500kg.</a:t>
            </a:r>
          </a:p>
          <a:p>
            <a:r>
              <a:rPr lang="en-GB" sz="4000" dirty="0">
                <a:solidFill>
                  <a:srgbClr val="7030A0"/>
                </a:solidFill>
                <a:latin typeface="Maiandra GD" panose="020E0502030308020204" pitchFamily="34" charset="0"/>
              </a:rPr>
              <a:t>They are a silver grey colour and they have short dense fur that protects them from the cold.  They have a grey black pattern on their backs. </a:t>
            </a:r>
          </a:p>
          <a:p>
            <a:r>
              <a:rPr lang="en-GB" sz="4000" dirty="0">
                <a:solidFill>
                  <a:srgbClr val="7030A0"/>
                </a:solidFill>
                <a:latin typeface="Maiandra GD" panose="020E0502030308020204" pitchFamily="34" charset="0"/>
              </a:rPr>
              <a:t>They have a small head and flippers. </a:t>
            </a:r>
          </a:p>
          <a:p>
            <a:r>
              <a:rPr lang="en-GB" sz="4000" dirty="0">
                <a:solidFill>
                  <a:srgbClr val="7030A0"/>
                </a:solidFill>
                <a:latin typeface="Maiandra GD" panose="020E0502030308020204" pitchFamily="34" charset="0"/>
              </a:rPr>
              <a:t>They have a short muzzle and a few short whiskers.</a:t>
            </a:r>
          </a:p>
          <a:p>
            <a:r>
              <a:rPr lang="en-GB" sz="4000" dirty="0">
                <a:solidFill>
                  <a:srgbClr val="7030A0"/>
                </a:solidFill>
                <a:latin typeface="Maiandra GD" panose="020E0502030308020204" pitchFamily="34" charset="0"/>
              </a:rPr>
              <a:t>Weddell seals often look like they are smiling !</a:t>
            </a:r>
          </a:p>
        </p:txBody>
      </p:sp>
      <p:pic>
        <p:nvPicPr>
          <p:cNvPr id="4" name="Picture 3">
            <a:extLst>
              <a:ext uri="{FF2B5EF4-FFF2-40B4-BE49-F238E27FC236}">
                <a16:creationId xmlns:a16="http://schemas.microsoft.com/office/drawing/2014/main" id="{F05BE720-F955-473C-ABAF-593AB66C39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48799" y="117693"/>
            <a:ext cx="2257425" cy="1504950"/>
          </a:xfrm>
          <a:prstGeom prst="rect">
            <a:avLst/>
          </a:prstGeom>
        </p:spPr>
      </p:pic>
      <p:pic>
        <p:nvPicPr>
          <p:cNvPr id="6" name="Picture 5">
            <a:extLst>
              <a:ext uri="{FF2B5EF4-FFF2-40B4-BE49-F238E27FC236}">
                <a16:creationId xmlns:a16="http://schemas.microsoft.com/office/drawing/2014/main" id="{AC4CECEE-9A0E-4293-8593-7273D99CE4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6800" y="57150"/>
            <a:ext cx="1532176" cy="1149132"/>
          </a:xfrm>
          <a:prstGeom prst="rect">
            <a:avLst/>
          </a:prstGeom>
        </p:spPr>
      </p:pic>
      <p:pic>
        <p:nvPicPr>
          <p:cNvPr id="3" name="Recorded Sound">
            <a:hlinkClick r:id="" action="ppaction://media"/>
            <a:extLst>
              <a:ext uri="{FF2B5EF4-FFF2-40B4-BE49-F238E27FC236}">
                <a16:creationId xmlns:a16="http://schemas.microsoft.com/office/drawing/2014/main" id="{C94B0442-6B65-428A-8C6E-0CF5161AC52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02809" y="260568"/>
            <a:ext cx="609600" cy="609600"/>
          </a:xfrm>
          <a:prstGeom prst="rect">
            <a:avLst/>
          </a:prstGeom>
        </p:spPr>
      </p:pic>
    </p:spTree>
    <p:extLst>
      <p:ext uri="{BB962C8B-B14F-4D97-AF65-F5344CB8AC3E}">
        <p14:creationId xmlns:p14="http://schemas.microsoft.com/office/powerpoint/2010/main" val="78904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40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D23F9E-5F79-44FE-8725-D1BDD001A6ED}"/>
              </a:ext>
            </a:extLst>
          </p:cNvPr>
          <p:cNvSpPr txBox="1"/>
          <p:nvPr/>
        </p:nvSpPr>
        <p:spPr>
          <a:xfrm>
            <a:off x="202809" y="0"/>
            <a:ext cx="11786382" cy="4493538"/>
          </a:xfrm>
          <a:prstGeom prst="rect">
            <a:avLst/>
          </a:prstGeom>
          <a:noFill/>
        </p:spPr>
        <p:txBody>
          <a:bodyPr wrap="square" rtlCol="0">
            <a:spAutoFit/>
          </a:bodyPr>
          <a:lstStyle/>
          <a:p>
            <a:pPr algn="ctr"/>
            <a:endParaRPr lang="en-GB" sz="5400" b="1" dirty="0">
              <a:solidFill>
                <a:srgbClr val="00B0F0"/>
              </a:solidFill>
              <a:latin typeface="Maiandra GD" panose="020E0502030308020204" pitchFamily="34" charset="0"/>
            </a:endParaRPr>
          </a:p>
          <a:p>
            <a:pPr algn="ctr"/>
            <a:r>
              <a:rPr lang="en-GB" sz="5400" b="1" dirty="0">
                <a:solidFill>
                  <a:srgbClr val="00B0F0"/>
                </a:solidFill>
                <a:latin typeface="Maiandra GD" panose="020E0502030308020204" pitchFamily="34" charset="0"/>
              </a:rPr>
              <a:t>Dinner time !</a:t>
            </a:r>
          </a:p>
          <a:p>
            <a:endParaRPr lang="en-GB" dirty="0">
              <a:solidFill>
                <a:srgbClr val="7030A0"/>
              </a:solidFill>
              <a:latin typeface="Maiandra GD" panose="020E0502030308020204" pitchFamily="34" charset="0"/>
            </a:endParaRPr>
          </a:p>
          <a:p>
            <a:endParaRPr lang="en-GB" sz="4000" dirty="0">
              <a:solidFill>
                <a:srgbClr val="7030A0"/>
              </a:solidFill>
              <a:latin typeface="Maiandra GD" panose="020E0502030308020204" pitchFamily="34" charset="0"/>
            </a:endParaRPr>
          </a:p>
          <a:p>
            <a:r>
              <a:rPr lang="en-GB" sz="4000" dirty="0">
                <a:solidFill>
                  <a:srgbClr val="7030A0"/>
                </a:solidFill>
                <a:latin typeface="Maiandra GD" panose="020E0502030308020204" pitchFamily="34" charset="0"/>
              </a:rPr>
              <a:t>Weddell seals like to eat fish, squid and other sea creatures.</a:t>
            </a:r>
          </a:p>
          <a:p>
            <a:endParaRPr lang="en-GB" sz="4000" dirty="0">
              <a:solidFill>
                <a:srgbClr val="7030A0"/>
              </a:solidFill>
              <a:latin typeface="Maiandra GD" panose="020E0502030308020204" pitchFamily="34" charset="0"/>
            </a:endParaRPr>
          </a:p>
        </p:txBody>
      </p:sp>
      <p:pic>
        <p:nvPicPr>
          <p:cNvPr id="4" name="Picture 3" descr="A picture containing aquatic mammal, seal, mammal, outdoor&#10;&#10;Description automatically generated">
            <a:extLst>
              <a:ext uri="{FF2B5EF4-FFF2-40B4-BE49-F238E27FC236}">
                <a16:creationId xmlns:a16="http://schemas.microsoft.com/office/drawing/2014/main" id="{581D782C-C8CF-4DE3-8244-ED59F9C80D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57600" y="3276599"/>
            <a:ext cx="4095750" cy="3177737"/>
          </a:xfrm>
          <a:prstGeom prst="rect">
            <a:avLst/>
          </a:prstGeom>
        </p:spPr>
      </p:pic>
      <p:pic>
        <p:nvPicPr>
          <p:cNvPr id="3" name="Recorded Sound">
            <a:hlinkClick r:id="" action="ppaction://media"/>
            <a:extLst>
              <a:ext uri="{FF2B5EF4-FFF2-40B4-BE49-F238E27FC236}">
                <a16:creationId xmlns:a16="http://schemas.microsoft.com/office/drawing/2014/main" id="{0651B6B1-C337-4304-9E34-69EA941ACBC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77078" y="367748"/>
            <a:ext cx="609600" cy="609600"/>
          </a:xfrm>
          <a:prstGeom prst="rect">
            <a:avLst/>
          </a:prstGeom>
        </p:spPr>
      </p:pic>
    </p:spTree>
    <p:extLst>
      <p:ext uri="{BB962C8B-B14F-4D97-AF65-F5344CB8AC3E}">
        <p14:creationId xmlns:p14="http://schemas.microsoft.com/office/powerpoint/2010/main" val="157166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29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D23F9E-5F79-44FE-8725-D1BDD001A6ED}"/>
              </a:ext>
            </a:extLst>
          </p:cNvPr>
          <p:cNvSpPr txBox="1"/>
          <p:nvPr/>
        </p:nvSpPr>
        <p:spPr>
          <a:xfrm>
            <a:off x="202809" y="0"/>
            <a:ext cx="11786382" cy="6740307"/>
          </a:xfrm>
          <a:prstGeom prst="rect">
            <a:avLst/>
          </a:prstGeom>
          <a:noFill/>
        </p:spPr>
        <p:txBody>
          <a:bodyPr wrap="square" rtlCol="0">
            <a:spAutoFit/>
          </a:bodyPr>
          <a:lstStyle/>
          <a:p>
            <a:pPr algn="ctr"/>
            <a:r>
              <a:rPr lang="en-GB" sz="5400" b="1" dirty="0">
                <a:solidFill>
                  <a:srgbClr val="00B0F0"/>
                </a:solidFill>
                <a:latin typeface="Maiandra GD" panose="020E0502030308020204" pitchFamily="34" charset="0"/>
              </a:rPr>
              <a:t>Underwater Life</a:t>
            </a:r>
          </a:p>
          <a:p>
            <a:endParaRPr lang="en-GB" dirty="0">
              <a:solidFill>
                <a:srgbClr val="7030A0"/>
              </a:solidFill>
              <a:latin typeface="Maiandra GD" panose="020E0502030308020204" pitchFamily="34" charset="0"/>
            </a:endParaRPr>
          </a:p>
          <a:p>
            <a:r>
              <a:rPr lang="en-GB" sz="4000" dirty="0">
                <a:solidFill>
                  <a:srgbClr val="7030A0"/>
                </a:solidFill>
                <a:latin typeface="Maiandra GD" panose="020E0502030308020204" pitchFamily="34" charset="0"/>
              </a:rPr>
              <a:t>Weddell seals spend most of their time in the water under the ice. This helps to protect them from predators such as Orcas and Leopard Seals, as well as letting them hunt for food.</a:t>
            </a:r>
          </a:p>
          <a:p>
            <a:endParaRPr lang="en-GB" sz="4000" dirty="0">
              <a:solidFill>
                <a:srgbClr val="7030A0"/>
              </a:solidFill>
              <a:latin typeface="Maiandra GD" panose="020E0502030308020204" pitchFamily="34" charset="0"/>
            </a:endParaRPr>
          </a:p>
          <a:p>
            <a:r>
              <a:rPr lang="en-GB" sz="4000" dirty="0">
                <a:solidFill>
                  <a:srgbClr val="7030A0"/>
                </a:solidFill>
                <a:latin typeface="Maiandra GD" panose="020E0502030308020204" pitchFamily="34" charset="0"/>
              </a:rPr>
              <a:t>They breathe through ice holes. They use their sharp teeth to make these ice holes and to crack them back open if they freeze over.</a:t>
            </a:r>
          </a:p>
          <a:p>
            <a:endParaRPr lang="en-GB" sz="4000" dirty="0">
              <a:solidFill>
                <a:srgbClr val="7030A0"/>
              </a:solidFill>
              <a:latin typeface="Maiandra GD" panose="020E0502030308020204" pitchFamily="34" charset="0"/>
            </a:endParaRPr>
          </a:p>
        </p:txBody>
      </p:sp>
      <p:pic>
        <p:nvPicPr>
          <p:cNvPr id="4" name="Picture 3">
            <a:extLst>
              <a:ext uri="{FF2B5EF4-FFF2-40B4-BE49-F238E27FC236}">
                <a16:creationId xmlns:a16="http://schemas.microsoft.com/office/drawing/2014/main" id="{043BBA41-492A-437E-8D17-0A08F293E9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0232" y="0"/>
            <a:ext cx="2187511" cy="1233756"/>
          </a:xfrm>
          <a:prstGeom prst="rect">
            <a:avLst/>
          </a:prstGeom>
        </p:spPr>
      </p:pic>
      <p:pic>
        <p:nvPicPr>
          <p:cNvPr id="5" name="Picture 4" descr="A seal in the snow&#10;&#10;Description automatically generated">
            <a:extLst>
              <a:ext uri="{FF2B5EF4-FFF2-40B4-BE49-F238E27FC236}">
                <a16:creationId xmlns:a16="http://schemas.microsoft.com/office/drawing/2014/main" id="{613AF7C3-C31C-4662-995D-89AFA3C3456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72870" y="5478796"/>
            <a:ext cx="1966705" cy="1330853"/>
          </a:xfrm>
          <a:prstGeom prst="rect">
            <a:avLst/>
          </a:prstGeom>
        </p:spPr>
      </p:pic>
      <p:pic>
        <p:nvPicPr>
          <p:cNvPr id="3" name="Recorded Sound">
            <a:hlinkClick r:id="" action="ppaction://media"/>
            <a:extLst>
              <a:ext uri="{FF2B5EF4-FFF2-40B4-BE49-F238E27FC236}">
                <a16:creationId xmlns:a16="http://schemas.microsoft.com/office/drawing/2014/main" id="{EFDC78D6-8BA6-41CE-AD45-89487CDA5A6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52425" y="6154161"/>
            <a:ext cx="609600" cy="609600"/>
          </a:xfrm>
          <a:prstGeom prst="rect">
            <a:avLst/>
          </a:prstGeom>
        </p:spPr>
      </p:pic>
    </p:spTree>
    <p:extLst>
      <p:ext uri="{BB962C8B-B14F-4D97-AF65-F5344CB8AC3E}">
        <p14:creationId xmlns:p14="http://schemas.microsoft.com/office/powerpoint/2010/main" val="2281825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59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D23F9E-5F79-44FE-8725-D1BDD001A6ED}"/>
              </a:ext>
            </a:extLst>
          </p:cNvPr>
          <p:cNvSpPr txBox="1"/>
          <p:nvPr/>
        </p:nvSpPr>
        <p:spPr>
          <a:xfrm>
            <a:off x="202809" y="284062"/>
            <a:ext cx="11786382" cy="4893647"/>
          </a:xfrm>
          <a:prstGeom prst="rect">
            <a:avLst/>
          </a:prstGeom>
          <a:noFill/>
        </p:spPr>
        <p:txBody>
          <a:bodyPr wrap="square" rtlCol="0">
            <a:spAutoFit/>
          </a:bodyPr>
          <a:lstStyle/>
          <a:p>
            <a:pPr algn="ctr"/>
            <a:r>
              <a:rPr lang="en-GB" sz="5400" b="1" dirty="0">
                <a:solidFill>
                  <a:srgbClr val="00B0F0"/>
                </a:solidFill>
                <a:latin typeface="Maiandra GD" panose="020E0502030308020204" pitchFamily="34" charset="0"/>
              </a:rPr>
              <a:t>Champion Divers</a:t>
            </a:r>
          </a:p>
          <a:p>
            <a:endParaRPr lang="en-GB" dirty="0">
              <a:solidFill>
                <a:srgbClr val="7030A0"/>
              </a:solidFill>
              <a:latin typeface="Maiandra GD" panose="020E0502030308020204" pitchFamily="34" charset="0"/>
            </a:endParaRPr>
          </a:p>
          <a:p>
            <a:r>
              <a:rPr lang="en-GB" sz="4000" dirty="0">
                <a:solidFill>
                  <a:srgbClr val="7030A0"/>
                </a:solidFill>
                <a:latin typeface="Maiandra GD" panose="020E0502030308020204" pitchFamily="34" charset="0"/>
              </a:rPr>
              <a:t>They are excellent divers and can hold their breath underwater for over an hour.</a:t>
            </a:r>
          </a:p>
          <a:p>
            <a:endParaRPr lang="en-GB" sz="4000" dirty="0">
              <a:solidFill>
                <a:srgbClr val="7030A0"/>
              </a:solidFill>
              <a:latin typeface="Maiandra GD" panose="020E0502030308020204" pitchFamily="34" charset="0"/>
            </a:endParaRPr>
          </a:p>
          <a:p>
            <a:r>
              <a:rPr lang="en-GB" sz="4000" dirty="0">
                <a:solidFill>
                  <a:srgbClr val="7030A0"/>
                </a:solidFill>
                <a:latin typeface="Maiandra GD" panose="020E0502030308020204" pitchFamily="34" charset="0"/>
              </a:rPr>
              <a:t>They can dive down as far as 600m and swim for 5km without needing to take a breath!</a:t>
            </a:r>
          </a:p>
          <a:p>
            <a:endParaRPr lang="en-GB" sz="4000" dirty="0">
              <a:solidFill>
                <a:srgbClr val="7030A0"/>
              </a:solidFill>
              <a:latin typeface="Maiandra GD" panose="020E0502030308020204" pitchFamily="34" charset="0"/>
            </a:endParaRPr>
          </a:p>
        </p:txBody>
      </p:sp>
      <p:pic>
        <p:nvPicPr>
          <p:cNvPr id="4" name="Picture 3" descr="A picture containing mammal, aquatic mammal, seal&#10;&#10;Description automatically generated">
            <a:extLst>
              <a:ext uri="{FF2B5EF4-FFF2-40B4-BE49-F238E27FC236}">
                <a16:creationId xmlns:a16="http://schemas.microsoft.com/office/drawing/2014/main" id="{958C6B4B-C403-4A28-B020-6C8FEE53F9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98744" y="4259363"/>
            <a:ext cx="3090447" cy="2314575"/>
          </a:xfrm>
          <a:prstGeom prst="rect">
            <a:avLst/>
          </a:prstGeom>
        </p:spPr>
      </p:pic>
      <p:pic>
        <p:nvPicPr>
          <p:cNvPr id="3" name="Recorded Sound">
            <a:hlinkClick r:id="" action="ppaction://media"/>
            <a:extLst>
              <a:ext uri="{FF2B5EF4-FFF2-40B4-BE49-F238E27FC236}">
                <a16:creationId xmlns:a16="http://schemas.microsoft.com/office/drawing/2014/main" id="{CA19A4C1-F64E-4F22-A774-FC0F4054221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55818" y="5964338"/>
            <a:ext cx="609600" cy="609600"/>
          </a:xfrm>
          <a:prstGeom prst="rect">
            <a:avLst/>
          </a:prstGeom>
        </p:spPr>
      </p:pic>
    </p:spTree>
    <p:extLst>
      <p:ext uri="{BB962C8B-B14F-4D97-AF65-F5344CB8AC3E}">
        <p14:creationId xmlns:p14="http://schemas.microsoft.com/office/powerpoint/2010/main" val="636651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58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D23F9E-5F79-44FE-8725-D1BDD001A6ED}"/>
              </a:ext>
            </a:extLst>
          </p:cNvPr>
          <p:cNvSpPr txBox="1"/>
          <p:nvPr/>
        </p:nvSpPr>
        <p:spPr>
          <a:xfrm>
            <a:off x="202809" y="0"/>
            <a:ext cx="11786382" cy="4893647"/>
          </a:xfrm>
          <a:prstGeom prst="rect">
            <a:avLst/>
          </a:prstGeom>
          <a:noFill/>
        </p:spPr>
        <p:txBody>
          <a:bodyPr wrap="square" rtlCol="0">
            <a:spAutoFit/>
          </a:bodyPr>
          <a:lstStyle/>
          <a:p>
            <a:pPr algn="ctr"/>
            <a:r>
              <a:rPr lang="en-GB" sz="5400" b="1" dirty="0">
                <a:solidFill>
                  <a:srgbClr val="00B0F0"/>
                </a:solidFill>
                <a:latin typeface="Maiandra GD" panose="020E0502030308020204" pitchFamily="34" charset="0"/>
              </a:rPr>
              <a:t>Keeping clean and tidy!</a:t>
            </a:r>
          </a:p>
          <a:p>
            <a:endParaRPr lang="en-GB" dirty="0">
              <a:solidFill>
                <a:srgbClr val="7030A0"/>
              </a:solidFill>
              <a:latin typeface="Maiandra GD" panose="020E0502030308020204" pitchFamily="34" charset="0"/>
            </a:endParaRPr>
          </a:p>
          <a:p>
            <a:r>
              <a:rPr lang="en-GB" sz="4000" dirty="0">
                <a:solidFill>
                  <a:srgbClr val="7030A0"/>
                </a:solidFill>
                <a:latin typeface="Maiandra GD" panose="020E0502030308020204" pitchFamily="34" charset="0"/>
              </a:rPr>
              <a:t>Weddell seals can groom themselves to keep clean by using the nails on their front flippers.</a:t>
            </a:r>
          </a:p>
          <a:p>
            <a:endParaRPr lang="en-GB" sz="4000" dirty="0">
              <a:solidFill>
                <a:srgbClr val="7030A0"/>
              </a:solidFill>
              <a:latin typeface="Maiandra GD" panose="020E0502030308020204" pitchFamily="34" charset="0"/>
            </a:endParaRPr>
          </a:p>
          <a:p>
            <a:r>
              <a:rPr lang="en-GB" sz="4000" dirty="0">
                <a:solidFill>
                  <a:srgbClr val="7030A0"/>
                </a:solidFill>
                <a:latin typeface="Maiandra GD" panose="020E0502030308020204" pitchFamily="34" charset="0"/>
              </a:rPr>
              <a:t>If they can’t reach a part of their body they will rub and roll on the ice until they are clean.</a:t>
            </a:r>
          </a:p>
          <a:p>
            <a:endParaRPr lang="en-GB" sz="4000" dirty="0">
              <a:solidFill>
                <a:srgbClr val="7030A0"/>
              </a:solidFill>
              <a:latin typeface="Maiandra GD" panose="020E0502030308020204" pitchFamily="34" charset="0"/>
            </a:endParaRPr>
          </a:p>
        </p:txBody>
      </p:sp>
      <p:pic>
        <p:nvPicPr>
          <p:cNvPr id="4" name="Picture 3" descr="A picture containing snow, mammal, aquatic mammal, seal&#10;&#10;Description automatically generated">
            <a:extLst>
              <a:ext uri="{FF2B5EF4-FFF2-40B4-BE49-F238E27FC236}">
                <a16:creationId xmlns:a16="http://schemas.microsoft.com/office/drawing/2014/main" id="{DA9FE0D2-E5B0-4D2A-AD86-00B819810A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62749" y="4264708"/>
            <a:ext cx="3990975" cy="2593292"/>
          </a:xfrm>
          <a:prstGeom prst="rect">
            <a:avLst/>
          </a:prstGeom>
        </p:spPr>
      </p:pic>
      <p:pic>
        <p:nvPicPr>
          <p:cNvPr id="3" name="Recorded Sound">
            <a:hlinkClick r:id="" action="ppaction://media"/>
            <a:extLst>
              <a:ext uri="{FF2B5EF4-FFF2-40B4-BE49-F238E27FC236}">
                <a16:creationId xmlns:a16="http://schemas.microsoft.com/office/drawing/2014/main" id="{C9EC65BA-F3B2-4307-AB3B-FE6DFEA193A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43339" y="5960165"/>
            <a:ext cx="609600" cy="609600"/>
          </a:xfrm>
          <a:prstGeom prst="rect">
            <a:avLst/>
          </a:prstGeom>
        </p:spPr>
      </p:pic>
    </p:spTree>
    <p:extLst>
      <p:ext uri="{BB962C8B-B14F-4D97-AF65-F5344CB8AC3E}">
        <p14:creationId xmlns:p14="http://schemas.microsoft.com/office/powerpoint/2010/main" val="1987989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40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D23F9E-5F79-44FE-8725-D1BDD001A6ED}"/>
              </a:ext>
            </a:extLst>
          </p:cNvPr>
          <p:cNvSpPr txBox="1"/>
          <p:nvPr/>
        </p:nvSpPr>
        <p:spPr>
          <a:xfrm>
            <a:off x="202809" y="886265"/>
            <a:ext cx="11786382" cy="3662541"/>
          </a:xfrm>
          <a:prstGeom prst="rect">
            <a:avLst/>
          </a:prstGeom>
          <a:noFill/>
        </p:spPr>
        <p:txBody>
          <a:bodyPr wrap="square" rtlCol="0">
            <a:spAutoFit/>
          </a:bodyPr>
          <a:lstStyle/>
          <a:p>
            <a:pPr algn="ctr"/>
            <a:r>
              <a:rPr lang="en-GB" sz="5400" b="1" dirty="0">
                <a:solidFill>
                  <a:srgbClr val="00B0F0"/>
                </a:solidFill>
                <a:latin typeface="Maiandra GD" panose="020E0502030308020204" pitchFamily="34" charset="0"/>
              </a:rPr>
              <a:t>Resting</a:t>
            </a:r>
          </a:p>
          <a:p>
            <a:endParaRPr lang="en-GB" dirty="0">
              <a:solidFill>
                <a:srgbClr val="7030A0"/>
              </a:solidFill>
              <a:latin typeface="Maiandra GD" panose="020E0502030308020204" pitchFamily="34" charset="0"/>
            </a:endParaRPr>
          </a:p>
          <a:p>
            <a:r>
              <a:rPr lang="en-GB" sz="4000" dirty="0">
                <a:solidFill>
                  <a:srgbClr val="7030A0"/>
                </a:solidFill>
                <a:latin typeface="Maiandra GD" panose="020E0502030308020204" pitchFamily="34" charset="0"/>
              </a:rPr>
              <a:t>When they have a rest or sleep they stay in the same place for a long time. This causes the ice under them to melt from the heat of their bodies.</a:t>
            </a:r>
          </a:p>
          <a:p>
            <a:endParaRPr lang="en-GB" sz="4000" dirty="0">
              <a:solidFill>
                <a:srgbClr val="7030A0"/>
              </a:solidFill>
              <a:latin typeface="Maiandra GD" panose="020E0502030308020204" pitchFamily="34" charset="0"/>
            </a:endParaRPr>
          </a:p>
        </p:txBody>
      </p:sp>
      <p:pic>
        <p:nvPicPr>
          <p:cNvPr id="6" name="Picture 5">
            <a:extLst>
              <a:ext uri="{FF2B5EF4-FFF2-40B4-BE49-F238E27FC236}">
                <a16:creationId xmlns:a16="http://schemas.microsoft.com/office/drawing/2014/main" id="{E5F2F2C2-E476-438E-8761-AF736DD13D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00599" y="4038600"/>
            <a:ext cx="3914775" cy="2609850"/>
          </a:xfrm>
          <a:prstGeom prst="rect">
            <a:avLst/>
          </a:prstGeom>
        </p:spPr>
      </p:pic>
      <p:pic>
        <p:nvPicPr>
          <p:cNvPr id="3" name="Recorded Sound">
            <a:hlinkClick r:id="" action="ppaction://media"/>
            <a:extLst>
              <a:ext uri="{FF2B5EF4-FFF2-40B4-BE49-F238E27FC236}">
                <a16:creationId xmlns:a16="http://schemas.microsoft.com/office/drawing/2014/main" id="{A407B166-3830-489A-81EC-ED60E2E8C85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57809" y="6038850"/>
            <a:ext cx="609600" cy="609600"/>
          </a:xfrm>
          <a:prstGeom prst="rect">
            <a:avLst/>
          </a:prstGeom>
        </p:spPr>
      </p:pic>
    </p:spTree>
    <p:extLst>
      <p:ext uri="{BB962C8B-B14F-4D97-AF65-F5344CB8AC3E}">
        <p14:creationId xmlns:p14="http://schemas.microsoft.com/office/powerpoint/2010/main" val="345091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71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D23F9E-5F79-44FE-8725-D1BDD001A6ED}"/>
              </a:ext>
            </a:extLst>
          </p:cNvPr>
          <p:cNvSpPr txBox="1"/>
          <p:nvPr/>
        </p:nvSpPr>
        <p:spPr>
          <a:xfrm>
            <a:off x="202809" y="0"/>
            <a:ext cx="11786382" cy="7355860"/>
          </a:xfrm>
          <a:prstGeom prst="rect">
            <a:avLst/>
          </a:prstGeom>
          <a:noFill/>
        </p:spPr>
        <p:txBody>
          <a:bodyPr wrap="square" rtlCol="0">
            <a:spAutoFit/>
          </a:bodyPr>
          <a:lstStyle/>
          <a:p>
            <a:pPr algn="ctr"/>
            <a:r>
              <a:rPr lang="en-GB" sz="5400" b="1" dirty="0">
                <a:solidFill>
                  <a:srgbClr val="00B0F0"/>
                </a:solidFill>
                <a:latin typeface="Maiandra GD" panose="020E0502030308020204" pitchFamily="34" charset="0"/>
              </a:rPr>
              <a:t>Pups</a:t>
            </a:r>
          </a:p>
          <a:p>
            <a:endParaRPr lang="en-GB" dirty="0">
              <a:solidFill>
                <a:srgbClr val="7030A0"/>
              </a:solidFill>
              <a:latin typeface="Maiandra GD" panose="020E0502030308020204" pitchFamily="34" charset="0"/>
            </a:endParaRPr>
          </a:p>
          <a:p>
            <a:r>
              <a:rPr lang="en-GB" sz="4000" dirty="0">
                <a:solidFill>
                  <a:srgbClr val="7030A0"/>
                </a:solidFill>
                <a:latin typeface="Maiandra GD" panose="020E0502030308020204" pitchFamily="34" charset="0"/>
              </a:rPr>
              <a:t>A pup is usually born from September to October and will have light grey fur.</a:t>
            </a:r>
          </a:p>
          <a:p>
            <a:endParaRPr lang="en-GB" sz="4000" dirty="0">
              <a:solidFill>
                <a:srgbClr val="7030A0"/>
              </a:solidFill>
              <a:latin typeface="Maiandra GD" panose="020E0502030308020204" pitchFamily="34" charset="0"/>
            </a:endParaRPr>
          </a:p>
          <a:p>
            <a:r>
              <a:rPr lang="en-GB" sz="4000" dirty="0">
                <a:solidFill>
                  <a:srgbClr val="7030A0"/>
                </a:solidFill>
                <a:latin typeface="Maiandra GD" panose="020E0502030308020204" pitchFamily="34" charset="0"/>
              </a:rPr>
              <a:t>Pups will be born with a full set of teeth.</a:t>
            </a:r>
          </a:p>
          <a:p>
            <a:endParaRPr lang="en-GB" sz="4000" dirty="0">
              <a:solidFill>
                <a:srgbClr val="7030A0"/>
              </a:solidFill>
              <a:latin typeface="Maiandra GD" panose="020E0502030308020204" pitchFamily="34" charset="0"/>
            </a:endParaRPr>
          </a:p>
          <a:p>
            <a:r>
              <a:rPr lang="en-GB" sz="4000" dirty="0">
                <a:solidFill>
                  <a:srgbClr val="7030A0"/>
                </a:solidFill>
                <a:latin typeface="Maiandra GD" panose="020E0502030308020204" pitchFamily="34" charset="0"/>
              </a:rPr>
              <a:t>A pup will drink mum’s milk and stay with her until it is six weeks old.</a:t>
            </a:r>
          </a:p>
          <a:p>
            <a:endParaRPr lang="en-GB" sz="4000" dirty="0">
              <a:solidFill>
                <a:srgbClr val="7030A0"/>
              </a:solidFill>
              <a:latin typeface="Maiandra GD" panose="020E0502030308020204" pitchFamily="34" charset="0"/>
            </a:endParaRPr>
          </a:p>
          <a:p>
            <a:r>
              <a:rPr lang="en-GB" sz="4000" dirty="0">
                <a:solidFill>
                  <a:srgbClr val="7030A0"/>
                </a:solidFill>
                <a:latin typeface="Maiandra GD" panose="020E0502030308020204" pitchFamily="34" charset="0"/>
              </a:rPr>
              <a:t>Pups are fully grown at three years old.</a:t>
            </a:r>
          </a:p>
          <a:p>
            <a:endParaRPr lang="en-GB" sz="4000" dirty="0">
              <a:solidFill>
                <a:srgbClr val="7030A0"/>
              </a:solidFill>
              <a:latin typeface="Maiandra GD" panose="020E0502030308020204" pitchFamily="34" charset="0"/>
            </a:endParaRPr>
          </a:p>
        </p:txBody>
      </p:sp>
      <p:pic>
        <p:nvPicPr>
          <p:cNvPr id="4" name="Picture 3" descr="A picture containing mammal, aquatic mammal, seal, cat&#10;&#10;Description automatically generated">
            <a:extLst>
              <a:ext uri="{FF2B5EF4-FFF2-40B4-BE49-F238E27FC236}">
                <a16:creationId xmlns:a16="http://schemas.microsoft.com/office/drawing/2014/main" id="{E4206C44-A1A0-40A2-A5B6-B3A7F3A752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71065" y="0"/>
            <a:ext cx="2318126" cy="1185862"/>
          </a:xfrm>
          <a:prstGeom prst="rect">
            <a:avLst/>
          </a:prstGeom>
        </p:spPr>
      </p:pic>
      <p:pic>
        <p:nvPicPr>
          <p:cNvPr id="6" name="Picture 5">
            <a:extLst>
              <a:ext uri="{FF2B5EF4-FFF2-40B4-BE49-F238E27FC236}">
                <a16:creationId xmlns:a16="http://schemas.microsoft.com/office/drawing/2014/main" id="{25F2581D-B51B-462C-8014-CC4C20B54F9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10928" y="5048250"/>
            <a:ext cx="2438400" cy="1714500"/>
          </a:xfrm>
          <a:prstGeom prst="rect">
            <a:avLst/>
          </a:prstGeom>
        </p:spPr>
      </p:pic>
      <p:pic>
        <p:nvPicPr>
          <p:cNvPr id="3" name="Recorded Sound">
            <a:hlinkClick r:id="" action="ppaction://media"/>
            <a:extLst>
              <a:ext uri="{FF2B5EF4-FFF2-40B4-BE49-F238E27FC236}">
                <a16:creationId xmlns:a16="http://schemas.microsoft.com/office/drawing/2014/main" id="{2DE719FB-1CC0-4DA0-A991-19409DD4CCB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03582" y="288131"/>
            <a:ext cx="609600" cy="609600"/>
          </a:xfrm>
          <a:prstGeom prst="rect">
            <a:avLst/>
          </a:prstGeom>
        </p:spPr>
      </p:pic>
    </p:spTree>
    <p:extLst>
      <p:ext uri="{BB962C8B-B14F-4D97-AF65-F5344CB8AC3E}">
        <p14:creationId xmlns:p14="http://schemas.microsoft.com/office/powerpoint/2010/main" val="3893035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88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D23F9E-5F79-44FE-8725-D1BDD001A6ED}"/>
              </a:ext>
            </a:extLst>
          </p:cNvPr>
          <p:cNvSpPr txBox="1"/>
          <p:nvPr/>
        </p:nvSpPr>
        <p:spPr>
          <a:xfrm>
            <a:off x="660009" y="2146554"/>
            <a:ext cx="11786382" cy="4278094"/>
          </a:xfrm>
          <a:prstGeom prst="rect">
            <a:avLst/>
          </a:prstGeom>
          <a:noFill/>
        </p:spPr>
        <p:txBody>
          <a:bodyPr wrap="square" rtlCol="0">
            <a:spAutoFit/>
          </a:bodyPr>
          <a:lstStyle/>
          <a:p>
            <a:pPr algn="ctr"/>
            <a:r>
              <a:rPr lang="en-GB" sz="5400" b="1" dirty="0">
                <a:solidFill>
                  <a:srgbClr val="00B0F0"/>
                </a:solidFill>
                <a:latin typeface="Maiandra GD" panose="020E0502030308020204" pitchFamily="34" charset="0"/>
              </a:rPr>
              <a:t>Communication</a:t>
            </a:r>
          </a:p>
          <a:p>
            <a:endParaRPr lang="en-GB" dirty="0">
              <a:solidFill>
                <a:srgbClr val="7030A0"/>
              </a:solidFill>
              <a:latin typeface="Maiandra GD" panose="020E0502030308020204" pitchFamily="34" charset="0"/>
            </a:endParaRPr>
          </a:p>
          <a:p>
            <a:r>
              <a:rPr lang="en-GB" sz="4000" dirty="0">
                <a:solidFill>
                  <a:srgbClr val="7030A0"/>
                </a:solidFill>
                <a:latin typeface="Maiandra GD" panose="020E0502030308020204" pitchFamily="34" charset="0"/>
              </a:rPr>
              <a:t>They are very noisy animals especially under the water.</a:t>
            </a:r>
          </a:p>
          <a:p>
            <a:endParaRPr lang="en-GB" sz="4000" dirty="0">
              <a:solidFill>
                <a:srgbClr val="7030A0"/>
              </a:solidFill>
              <a:latin typeface="Maiandra GD" panose="020E0502030308020204" pitchFamily="34" charset="0"/>
            </a:endParaRPr>
          </a:p>
          <a:p>
            <a:r>
              <a:rPr lang="en-GB" sz="4000" dirty="0">
                <a:solidFill>
                  <a:srgbClr val="7030A0"/>
                </a:solidFill>
                <a:latin typeface="Maiandra GD" panose="020E0502030308020204" pitchFamily="34" charset="0"/>
              </a:rPr>
              <a:t>A female can be heard from 20 miles away !</a:t>
            </a:r>
          </a:p>
          <a:p>
            <a:endParaRPr lang="en-GB" sz="4000" dirty="0">
              <a:solidFill>
                <a:srgbClr val="7030A0"/>
              </a:solidFill>
              <a:latin typeface="Maiandra GD" panose="020E0502030308020204" pitchFamily="34" charset="0"/>
            </a:endParaRPr>
          </a:p>
        </p:txBody>
      </p:sp>
      <p:pic>
        <p:nvPicPr>
          <p:cNvPr id="4" name="Picture 3">
            <a:extLst>
              <a:ext uri="{FF2B5EF4-FFF2-40B4-BE49-F238E27FC236}">
                <a16:creationId xmlns:a16="http://schemas.microsoft.com/office/drawing/2014/main" id="{30B73FC7-A734-4BFF-B185-7542EB95BD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6802" y="584454"/>
            <a:ext cx="3752707" cy="2495550"/>
          </a:xfrm>
          <a:prstGeom prst="rect">
            <a:avLst/>
          </a:prstGeom>
        </p:spPr>
      </p:pic>
      <p:pic>
        <p:nvPicPr>
          <p:cNvPr id="3" name="Recorded Sound">
            <a:hlinkClick r:id="" action="ppaction://media"/>
            <a:extLst>
              <a:ext uri="{FF2B5EF4-FFF2-40B4-BE49-F238E27FC236}">
                <a16:creationId xmlns:a16="http://schemas.microsoft.com/office/drawing/2014/main" id="{1E97CE46-1339-4EBE-8DF3-12201D78A1B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55209" y="5968746"/>
            <a:ext cx="609600" cy="609600"/>
          </a:xfrm>
          <a:prstGeom prst="rect">
            <a:avLst/>
          </a:prstGeom>
        </p:spPr>
      </p:pic>
    </p:spTree>
    <p:extLst>
      <p:ext uri="{BB962C8B-B14F-4D97-AF65-F5344CB8AC3E}">
        <p14:creationId xmlns:p14="http://schemas.microsoft.com/office/powerpoint/2010/main" val="1554693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19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TotalTime>
  <Words>394</Words>
  <Application>Microsoft Office PowerPoint</Application>
  <PresentationFormat>Widescreen</PresentationFormat>
  <Paragraphs>53</Paragraphs>
  <Slides>10</Slides>
  <Notes>0</Notes>
  <HiddenSlides>0</HiddenSlides>
  <MMClips>10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Maiandra GD</vt:lpstr>
      <vt:lpstr>Office Theme</vt:lpstr>
      <vt:lpstr>Weddell Seals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Weddell Seals</dc:title>
  <dc:creator>N McWilliams</dc:creator>
  <cp:lastModifiedBy>N McWilliams</cp:lastModifiedBy>
  <cp:revision>10</cp:revision>
  <dcterms:created xsi:type="dcterms:W3CDTF">2021-01-27T14:13:49Z</dcterms:created>
  <dcterms:modified xsi:type="dcterms:W3CDTF">2021-01-28T14:14:11Z</dcterms:modified>
</cp:coreProperties>
</file>