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sldIdLst>
    <p:sldId id="257" r:id="rId2"/>
    <p:sldId id="259" r:id="rId3"/>
    <p:sldId id="260" r:id="rId4"/>
    <p:sldId id="266" r:id="rId5"/>
    <p:sldId id="261" r:id="rId6"/>
    <p:sldId id="262" r:id="rId7"/>
    <p:sldId id="263" r:id="rId8"/>
    <p:sldId id="264" r:id="rId9"/>
    <p:sldId id="265" r:id="rId10"/>
  </p:sldIdLst>
  <p:sldSz cx="9144000" cy="6858000" type="screen4x3"/>
  <p:notesSz cx="6858000" cy="9144000"/>
  <p:embeddedFontLst>
    <p:embeddedFont>
      <p:font typeface="Sassoon Infant Md" panose="02000603050000020003" charset="0"/>
      <p:regular r:id="rId11"/>
    </p:embeddedFont>
    <p:embeddedFont>
      <p:font typeface="ＭＳ Ｐゴシック" panose="020B0600070205080204" pitchFamily="34" charset="-128"/>
      <p:regular r:id="rId12"/>
    </p:embeddedFont>
    <p:embeddedFont>
      <p:font typeface="Calibri" panose="020F0502020204030204" pitchFamily="34" charset="0"/>
      <p:regular r:id="rId13"/>
      <p:bold r:id="rId14"/>
      <p:italic r:id="rId15"/>
      <p:boldItalic r:id="rId16"/>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4F30317B-23DE-D241-A929-8424BBFF0391}" type="datetimeFigureOut">
              <a:rPr lang="en-US" smtClean="0"/>
              <a:t>1/15/2019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36531C-67ED-0E49-948B-FF894AEA112E}" type="slidenum">
              <a:rPr lang="en-US" smtClean="0"/>
              <a:t>‹#›</a:t>
            </a:fld>
            <a:endParaRPr lang="en-US"/>
          </a:p>
        </p:txBody>
      </p:sp>
    </p:spTree>
    <p:extLst>
      <p:ext uri="{BB962C8B-B14F-4D97-AF65-F5344CB8AC3E}">
        <p14:creationId xmlns:p14="http://schemas.microsoft.com/office/powerpoint/2010/main" val="1936318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4F30317B-23DE-D241-A929-8424BBFF0391}" type="datetimeFigureOut">
              <a:rPr lang="en-US" smtClean="0"/>
              <a:t>1/15/2019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36531C-67ED-0E49-948B-FF894AEA112E}" type="slidenum">
              <a:rPr lang="en-US" smtClean="0"/>
              <a:t>‹#›</a:t>
            </a:fld>
            <a:endParaRPr lang="en-US"/>
          </a:p>
        </p:txBody>
      </p:sp>
    </p:spTree>
    <p:extLst>
      <p:ext uri="{BB962C8B-B14F-4D97-AF65-F5344CB8AC3E}">
        <p14:creationId xmlns:p14="http://schemas.microsoft.com/office/powerpoint/2010/main" val="40977492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4F30317B-23DE-D241-A929-8424BBFF0391}" type="datetimeFigureOut">
              <a:rPr lang="en-US" smtClean="0"/>
              <a:t>1/15/2019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36531C-67ED-0E49-948B-FF894AEA112E}" type="slidenum">
              <a:rPr lang="en-US" smtClean="0"/>
              <a:t>‹#›</a:t>
            </a:fld>
            <a:endParaRPr lang="en-US"/>
          </a:p>
        </p:txBody>
      </p:sp>
    </p:spTree>
    <p:extLst>
      <p:ext uri="{BB962C8B-B14F-4D97-AF65-F5344CB8AC3E}">
        <p14:creationId xmlns:p14="http://schemas.microsoft.com/office/powerpoint/2010/main" val="3275528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4F30317B-23DE-D241-A929-8424BBFF0391}" type="datetimeFigureOut">
              <a:rPr lang="en-US" smtClean="0"/>
              <a:t>1/15/2019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36531C-67ED-0E49-948B-FF894AEA112E}" type="slidenum">
              <a:rPr lang="en-US" smtClean="0"/>
              <a:t>‹#›</a:t>
            </a:fld>
            <a:endParaRPr lang="en-US"/>
          </a:p>
        </p:txBody>
      </p:sp>
    </p:spTree>
    <p:extLst>
      <p:ext uri="{BB962C8B-B14F-4D97-AF65-F5344CB8AC3E}">
        <p14:creationId xmlns:p14="http://schemas.microsoft.com/office/powerpoint/2010/main" val="553466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4F30317B-23DE-D241-A929-8424BBFF0391}" type="datetimeFigureOut">
              <a:rPr lang="en-US" smtClean="0"/>
              <a:t>1/15/2019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36531C-67ED-0E49-948B-FF894AEA112E}" type="slidenum">
              <a:rPr lang="en-US" smtClean="0"/>
              <a:t>‹#›</a:t>
            </a:fld>
            <a:endParaRPr lang="en-US"/>
          </a:p>
        </p:txBody>
      </p:sp>
    </p:spTree>
    <p:extLst>
      <p:ext uri="{BB962C8B-B14F-4D97-AF65-F5344CB8AC3E}">
        <p14:creationId xmlns:p14="http://schemas.microsoft.com/office/powerpoint/2010/main" val="2378422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4F30317B-23DE-D241-A929-8424BBFF0391}" type="datetimeFigureOut">
              <a:rPr lang="en-US" smtClean="0"/>
              <a:t>1/15/2019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C36531C-67ED-0E49-948B-FF894AEA112E}" type="slidenum">
              <a:rPr lang="en-US" smtClean="0"/>
              <a:t>‹#›</a:t>
            </a:fld>
            <a:endParaRPr lang="en-US"/>
          </a:p>
        </p:txBody>
      </p:sp>
    </p:spTree>
    <p:extLst>
      <p:ext uri="{BB962C8B-B14F-4D97-AF65-F5344CB8AC3E}">
        <p14:creationId xmlns:p14="http://schemas.microsoft.com/office/powerpoint/2010/main" val="2754788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30317B-23DE-D241-A929-8424BBFF0391}" type="datetimeFigureOut">
              <a:rPr lang="en-US" smtClean="0"/>
              <a:t>1/15/2019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C36531C-67ED-0E49-948B-FF894AEA112E}" type="slidenum">
              <a:rPr lang="en-US" smtClean="0"/>
              <a:t>‹#›</a:t>
            </a:fld>
            <a:endParaRPr lang="en-US"/>
          </a:p>
        </p:txBody>
      </p:sp>
    </p:spTree>
    <p:extLst>
      <p:ext uri="{BB962C8B-B14F-4D97-AF65-F5344CB8AC3E}">
        <p14:creationId xmlns:p14="http://schemas.microsoft.com/office/powerpoint/2010/main" val="2355110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4F30317B-23DE-D241-A929-8424BBFF0391}" type="datetimeFigureOut">
              <a:rPr lang="en-US" smtClean="0"/>
              <a:t>1/15/2019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36531C-67ED-0E49-948B-FF894AEA112E}" type="slidenum">
              <a:rPr lang="en-US" smtClean="0"/>
              <a:t>‹#›</a:t>
            </a:fld>
            <a:endParaRPr lang="en-US"/>
          </a:p>
        </p:txBody>
      </p:sp>
    </p:spTree>
    <p:extLst>
      <p:ext uri="{BB962C8B-B14F-4D97-AF65-F5344CB8AC3E}">
        <p14:creationId xmlns:p14="http://schemas.microsoft.com/office/powerpoint/2010/main" val="15293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4F30317B-23DE-D241-A929-8424BBFF0391}" type="datetimeFigureOut">
              <a:rPr lang="en-US" smtClean="0"/>
              <a:t>1/15/2019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36531C-67ED-0E49-948B-FF894AEA112E}" type="slidenum">
              <a:rPr lang="en-US" smtClean="0"/>
              <a:t>‹#›</a:t>
            </a:fld>
            <a:endParaRPr lang="en-US"/>
          </a:p>
        </p:txBody>
      </p:sp>
    </p:spTree>
    <p:extLst>
      <p:ext uri="{BB962C8B-B14F-4D97-AF65-F5344CB8AC3E}">
        <p14:creationId xmlns:p14="http://schemas.microsoft.com/office/powerpoint/2010/main" val="3406928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4F30317B-23DE-D241-A929-8424BBFF0391}" type="datetimeFigureOut">
              <a:rPr lang="en-US" smtClean="0"/>
              <a:t>1/15/2019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36531C-67ED-0E49-948B-FF894AEA112E}" type="slidenum">
              <a:rPr lang="en-US" smtClean="0"/>
              <a:t>‹#›</a:t>
            </a:fld>
            <a:endParaRPr lang="en-US"/>
          </a:p>
        </p:txBody>
      </p:sp>
    </p:spTree>
    <p:extLst>
      <p:ext uri="{BB962C8B-B14F-4D97-AF65-F5344CB8AC3E}">
        <p14:creationId xmlns:p14="http://schemas.microsoft.com/office/powerpoint/2010/main" val="3715311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4F30317B-23DE-D241-A929-8424BBFF0391}" type="datetimeFigureOut">
              <a:rPr lang="en-US" smtClean="0"/>
              <a:t>1/15/2019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36531C-67ED-0E49-948B-FF894AEA112E}" type="slidenum">
              <a:rPr lang="en-US" smtClean="0"/>
              <a:t>‹#›</a:t>
            </a:fld>
            <a:endParaRPr lang="en-US"/>
          </a:p>
        </p:txBody>
      </p:sp>
    </p:spTree>
    <p:extLst>
      <p:ext uri="{BB962C8B-B14F-4D97-AF65-F5344CB8AC3E}">
        <p14:creationId xmlns:p14="http://schemas.microsoft.com/office/powerpoint/2010/main" val="1811607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30317B-23DE-D241-A929-8424BBFF0391}" type="datetimeFigureOut">
              <a:rPr lang="en-US" smtClean="0"/>
              <a:t>1/15/2019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36531C-67ED-0E49-948B-FF894AEA112E}" type="slidenum">
              <a:rPr lang="en-US" smtClean="0"/>
              <a:t>‹#›</a:t>
            </a:fld>
            <a:endParaRPr lang="en-US"/>
          </a:p>
        </p:txBody>
      </p:sp>
    </p:spTree>
    <p:extLst>
      <p:ext uri="{BB962C8B-B14F-4D97-AF65-F5344CB8AC3E}">
        <p14:creationId xmlns:p14="http://schemas.microsoft.com/office/powerpoint/2010/main" val="32959496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Rectangle 5"/>
          <p:cNvSpPr/>
          <p:nvPr/>
        </p:nvSpPr>
        <p:spPr>
          <a:xfrm>
            <a:off x="650758" y="664576"/>
            <a:ext cx="7848600" cy="5472113"/>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53" name="TextBox 12"/>
          <p:cNvSpPr txBox="1">
            <a:spLocks noChangeArrowheads="1"/>
          </p:cNvSpPr>
          <p:nvPr/>
        </p:nvSpPr>
        <p:spPr bwMode="auto">
          <a:xfrm>
            <a:off x="1514358" y="881063"/>
            <a:ext cx="6769100" cy="1108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eaLnBrk="1" hangingPunct="1"/>
            <a:r>
              <a:rPr lang="en-GB" sz="6600" b="1" dirty="0" smtClean="0">
                <a:solidFill>
                  <a:schemeClr val="tx2"/>
                </a:solidFill>
                <a:latin typeface="Sassoon Infant Md" charset="0"/>
              </a:rPr>
              <a:t>Neil Armstrong</a:t>
            </a:r>
            <a:endParaRPr lang="en-GB" sz="6600" b="1" dirty="0">
              <a:solidFill>
                <a:schemeClr val="tx2"/>
              </a:solidFill>
              <a:latin typeface="Sassoon Infant Md" charset="0"/>
            </a:endParaRPr>
          </a:p>
        </p:txBody>
      </p:sp>
      <p:sp>
        <p:nvSpPr>
          <p:cNvPr id="13" name="Title 1"/>
          <p:cNvSpPr txBox="1">
            <a:spLocks/>
          </p:cNvSpPr>
          <p:nvPr/>
        </p:nvSpPr>
        <p:spPr>
          <a:xfrm>
            <a:off x="900113" y="6346825"/>
            <a:ext cx="7488237" cy="322263"/>
          </a:xfrm>
          <a:prstGeom prst="rect">
            <a:avLst/>
          </a:prstGeom>
          <a:solidFill>
            <a:schemeClr val="bg1"/>
          </a:solid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endParaRPr lang="en-GB" sz="1400" dirty="0">
              <a:latin typeface="Arial" pitchFamily="34" charset="0"/>
              <a:cs typeface="Arial" pitchFamily="34" charset="0"/>
            </a:endParaRPr>
          </a:p>
        </p:txBody>
      </p:sp>
      <p:pic>
        <p:nvPicPr>
          <p:cNvPr id="2" name="Picture 1" descr="7875592982_9ff5f6947b_c.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21613" y="2076345"/>
            <a:ext cx="2520222" cy="3205370"/>
          </a:xfrm>
          <a:prstGeom prst="rect">
            <a:avLst/>
          </a:prstGeom>
        </p:spPr>
      </p:pic>
      <p:sp>
        <p:nvSpPr>
          <p:cNvPr id="9" name="Title 1"/>
          <p:cNvSpPr txBox="1">
            <a:spLocks/>
          </p:cNvSpPr>
          <p:nvPr/>
        </p:nvSpPr>
        <p:spPr>
          <a:xfrm>
            <a:off x="1052513" y="6346825"/>
            <a:ext cx="7488237" cy="322263"/>
          </a:xfrm>
          <a:prstGeom prst="rect">
            <a:avLst/>
          </a:prstGeom>
          <a:solidFill>
            <a:schemeClr val="bg1"/>
          </a:solidFill>
          <a:ln>
            <a:noFill/>
          </a:ln>
        </p:spPr>
        <p:txBody>
          <a:bodyPr anchor="ctr">
            <a:normAutofit fontScale="7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1400" dirty="0" smtClean="0">
                <a:latin typeface="Arial" pitchFamily="34" charset="0"/>
                <a:cs typeface="Arial" pitchFamily="34" charset="0"/>
              </a:rPr>
              <a:t>Photo courtesy of  NASA on The Commons(@flickr.com) - granted under creative commons licence - attribution</a:t>
            </a:r>
            <a:endParaRPr lang="en-GB" sz="1400" dirty="0">
              <a:latin typeface="Arial" pitchFamily="34" charset="0"/>
              <a:cs typeface="Arial" pitchFamily="34" charset="0"/>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5254" y="5120916"/>
            <a:ext cx="958593" cy="1548172"/>
          </a:xfrm>
          <a:prstGeom prst="rect">
            <a:avLst/>
          </a:prstGeom>
        </p:spPr>
      </p:pic>
    </p:spTree>
    <p:extLst>
      <p:ext uri="{BB962C8B-B14F-4D97-AF65-F5344CB8AC3E}">
        <p14:creationId xmlns:p14="http://schemas.microsoft.com/office/powerpoint/2010/main" val="7077589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611188" y="765175"/>
            <a:ext cx="7848600" cy="5472113"/>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099"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Rounded Rectangle 7"/>
          <p:cNvSpPr/>
          <p:nvPr/>
        </p:nvSpPr>
        <p:spPr>
          <a:xfrm>
            <a:off x="900113" y="981075"/>
            <a:ext cx="7343775" cy="5762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101" name="Title 1"/>
          <p:cNvSpPr txBox="1">
            <a:spLocks/>
          </p:cNvSpPr>
          <p:nvPr/>
        </p:nvSpPr>
        <p:spPr bwMode="auto">
          <a:xfrm>
            <a:off x="457200" y="696913"/>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a:r>
              <a:rPr lang="en-US" sz="2400" dirty="0">
                <a:latin typeface="Sassoon Infant Md" charset="0"/>
              </a:rPr>
              <a:t>Who is </a:t>
            </a:r>
            <a:r>
              <a:rPr lang="en-US" sz="2400" dirty="0" smtClean="0">
                <a:latin typeface="Sassoon Infant Md" charset="0"/>
              </a:rPr>
              <a:t>Neil Armstrong? </a:t>
            </a:r>
            <a:endParaRPr lang="en-US" sz="2400" dirty="0">
              <a:latin typeface="Sassoon Infant Md" charset="0"/>
            </a:endParaRPr>
          </a:p>
        </p:txBody>
      </p:sp>
      <p:sp>
        <p:nvSpPr>
          <p:cNvPr id="4102" name="Content Placeholder 2"/>
          <p:cNvSpPr txBox="1">
            <a:spLocks/>
          </p:cNvSpPr>
          <p:nvPr/>
        </p:nvSpPr>
        <p:spPr bwMode="auto">
          <a:xfrm>
            <a:off x="900113" y="1835150"/>
            <a:ext cx="7542212" cy="3082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Calibri" charset="0"/>
                <a:ea typeface="ＭＳ Ｐゴシック" charset="0"/>
              </a:defRPr>
            </a:lvl1pPr>
            <a:lvl2pPr marL="457200">
              <a:defRPr sz="2800">
                <a:solidFill>
                  <a:schemeClr val="tx1"/>
                </a:solidFill>
                <a:latin typeface="Calibri" charset="0"/>
                <a:ea typeface="ＭＳ Ｐゴシック" charset="0"/>
              </a:defRPr>
            </a:lvl2pPr>
            <a:lvl3pPr marL="914400">
              <a:defRPr sz="2400">
                <a:solidFill>
                  <a:schemeClr val="tx1"/>
                </a:solidFill>
                <a:latin typeface="Calibri" charset="0"/>
                <a:ea typeface="ＭＳ Ｐゴシック" charset="0"/>
              </a:defRPr>
            </a:lvl3pPr>
            <a:lvl4pPr marL="1371600">
              <a:defRPr sz="2000">
                <a:solidFill>
                  <a:schemeClr val="tx1"/>
                </a:solidFill>
                <a:latin typeface="Calibri" charset="0"/>
                <a:ea typeface="ＭＳ Ｐゴシック" charset="0"/>
              </a:defRPr>
            </a:lvl4pPr>
            <a:lvl5pPr marL="1828800">
              <a:defRPr sz="2000">
                <a:solidFill>
                  <a:schemeClr val="tx1"/>
                </a:solidFill>
                <a:latin typeface="Calibri" charset="0"/>
                <a:ea typeface="ＭＳ Ｐゴシック" charset="0"/>
              </a:defRPr>
            </a:lvl5pPr>
            <a:lvl6pPr marL="2286000" eaLnBrk="0" fontAlgn="base" hangingPunct="0">
              <a:spcAft>
                <a:spcPct val="0"/>
              </a:spcAft>
              <a:buFont typeface="Arial" charset="0"/>
              <a:buChar char="»"/>
              <a:defRPr sz="2000">
                <a:solidFill>
                  <a:schemeClr val="tx1"/>
                </a:solidFill>
                <a:latin typeface="Calibri" charset="0"/>
                <a:ea typeface="ＭＳ Ｐゴシック" charset="0"/>
              </a:defRPr>
            </a:lvl6pPr>
            <a:lvl7pPr marL="2743200" eaLnBrk="0" fontAlgn="base" hangingPunct="0">
              <a:spcAft>
                <a:spcPct val="0"/>
              </a:spcAft>
              <a:buFont typeface="Arial" charset="0"/>
              <a:buChar char="»"/>
              <a:defRPr sz="2000">
                <a:solidFill>
                  <a:schemeClr val="tx1"/>
                </a:solidFill>
                <a:latin typeface="Calibri" charset="0"/>
                <a:ea typeface="ＭＳ Ｐゴシック" charset="0"/>
              </a:defRPr>
            </a:lvl7pPr>
            <a:lvl8pPr marL="3200400" eaLnBrk="0" fontAlgn="base" hangingPunct="0">
              <a:spcAft>
                <a:spcPct val="0"/>
              </a:spcAft>
              <a:buFont typeface="Arial" charset="0"/>
              <a:buChar char="»"/>
              <a:defRPr sz="2000">
                <a:solidFill>
                  <a:schemeClr val="tx1"/>
                </a:solidFill>
                <a:latin typeface="Calibri" charset="0"/>
                <a:ea typeface="ＭＳ Ｐゴシック" charset="0"/>
              </a:defRPr>
            </a:lvl8pPr>
            <a:lvl9pPr marL="3657600" eaLnBrk="0" fontAlgn="base" hangingPunct="0">
              <a:spcAft>
                <a:spcPct val="0"/>
              </a:spcAft>
              <a:buFont typeface="Arial" charset="0"/>
              <a:buChar char="»"/>
              <a:defRPr sz="2000">
                <a:solidFill>
                  <a:schemeClr val="tx1"/>
                </a:solidFill>
                <a:latin typeface="Calibri" charset="0"/>
                <a:ea typeface="ＭＳ Ｐゴシック" charset="0"/>
              </a:defRPr>
            </a:lvl9pPr>
          </a:lstStyle>
          <a:p>
            <a:pPr marL="342900" indent="-342900">
              <a:spcBef>
                <a:spcPct val="20000"/>
              </a:spcBef>
              <a:buFont typeface="Arial" charset="0"/>
              <a:buChar char="•"/>
            </a:pPr>
            <a:r>
              <a:rPr lang="en-US" sz="2000" dirty="0" smtClean="0">
                <a:latin typeface="Sassoon Infant Md" charset="0"/>
              </a:rPr>
              <a:t>Neil Armstrong was a famous American astronaut. </a:t>
            </a:r>
          </a:p>
          <a:p>
            <a:pPr marL="342900" indent="-342900">
              <a:spcBef>
                <a:spcPct val="20000"/>
              </a:spcBef>
              <a:buFont typeface="Arial" charset="0"/>
              <a:buChar char="•"/>
            </a:pPr>
            <a:r>
              <a:rPr lang="en-US" sz="2000" dirty="0" smtClean="0">
                <a:latin typeface="Sassoon Infant Md" charset="0"/>
              </a:rPr>
              <a:t>He is famous for being the </a:t>
            </a:r>
            <a:r>
              <a:rPr lang="en-US" sz="2000" dirty="0" smtClean="0">
                <a:solidFill>
                  <a:srgbClr val="FF0000"/>
                </a:solidFill>
                <a:latin typeface="Sassoon Infant Md" charset="0"/>
              </a:rPr>
              <a:t>first man on the Moon</a:t>
            </a:r>
            <a:r>
              <a:rPr lang="en-US" sz="2000" dirty="0" smtClean="0">
                <a:latin typeface="Sassoon Infant Md" charset="0"/>
              </a:rPr>
              <a:t>. </a:t>
            </a:r>
            <a:endParaRPr lang="en-US" sz="2000" dirty="0">
              <a:latin typeface="Sassoon Infant Md" charset="0"/>
            </a:endParaRPr>
          </a:p>
        </p:txBody>
      </p:sp>
      <p:pic>
        <p:nvPicPr>
          <p:cNvPr id="9" name="Picture 8" descr="7875592982_9ff5f6947b_c.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1725" y="2753993"/>
            <a:ext cx="2580549" cy="3282098"/>
          </a:xfrm>
          <a:prstGeom prst="rect">
            <a:avLst/>
          </a:prstGeom>
        </p:spPr>
      </p:pic>
      <p:sp>
        <p:nvSpPr>
          <p:cNvPr id="11" name="Title 1"/>
          <p:cNvSpPr txBox="1">
            <a:spLocks/>
          </p:cNvSpPr>
          <p:nvPr/>
        </p:nvSpPr>
        <p:spPr>
          <a:xfrm>
            <a:off x="900113" y="6346825"/>
            <a:ext cx="7488237" cy="322263"/>
          </a:xfrm>
          <a:prstGeom prst="rect">
            <a:avLst/>
          </a:prstGeom>
          <a:solidFill>
            <a:schemeClr val="bg1"/>
          </a:solidFill>
          <a:ln>
            <a:noFill/>
          </a:ln>
        </p:spPr>
        <p:txBody>
          <a:bodyPr anchor="ctr">
            <a:normAutofit fontScale="7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1400" dirty="0" smtClean="0">
                <a:latin typeface="Arial" pitchFamily="34" charset="0"/>
                <a:cs typeface="Arial" pitchFamily="34" charset="0"/>
              </a:rPr>
              <a:t>Photo courtesy of  NASA on The Commons(@flickr.com) - granted under creative commons licence - attribution</a:t>
            </a:r>
            <a:endParaRPr lang="en-GB" sz="1400" dirty="0">
              <a:latin typeface="Arial" pitchFamily="34" charset="0"/>
              <a:cs typeface="Arial" pitchFamily="34" charset="0"/>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27988" y="5147723"/>
            <a:ext cx="958593" cy="1548172"/>
          </a:xfrm>
          <a:prstGeom prst="rect">
            <a:avLst/>
          </a:prstGeom>
        </p:spPr>
      </p:pic>
    </p:spTree>
    <p:extLst>
      <p:ext uri="{BB962C8B-B14F-4D97-AF65-F5344CB8AC3E}">
        <p14:creationId xmlns:p14="http://schemas.microsoft.com/office/powerpoint/2010/main" val="269346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611188" y="765175"/>
            <a:ext cx="7848600" cy="5472113"/>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5123"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Rounded Rectangle 7"/>
          <p:cNvSpPr/>
          <p:nvPr/>
        </p:nvSpPr>
        <p:spPr>
          <a:xfrm>
            <a:off x="900113" y="981075"/>
            <a:ext cx="7343775" cy="5762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Title 1"/>
          <p:cNvSpPr txBox="1">
            <a:spLocks/>
          </p:cNvSpPr>
          <p:nvPr/>
        </p:nvSpPr>
        <p:spPr bwMode="auto">
          <a:xfrm>
            <a:off x="468313" y="908050"/>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orm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a:r>
              <a:rPr lang="en-GB" sz="2300" dirty="0" smtClean="0">
                <a:latin typeface="Sassoon Infant Md" charset="0"/>
              </a:rPr>
              <a:t>Neil Armstrong’s </a:t>
            </a:r>
            <a:r>
              <a:rPr lang="en-US" sz="2300" dirty="0" smtClean="0">
                <a:latin typeface="Sassoon Infant Md" charset="0"/>
              </a:rPr>
              <a:t>life</a:t>
            </a:r>
            <a:r>
              <a:rPr lang="en-US" sz="2300" dirty="0">
                <a:latin typeface="Sassoon Infant Md" charset="0"/>
              </a:rPr>
              <a:t/>
            </a:r>
            <a:br>
              <a:rPr lang="en-US" sz="2300" dirty="0">
                <a:latin typeface="Sassoon Infant Md" charset="0"/>
              </a:rPr>
            </a:br>
            <a:endParaRPr lang="en-US" sz="2300" dirty="0">
              <a:latin typeface="Sassoon Infant Md" charset="0"/>
            </a:endParaRPr>
          </a:p>
        </p:txBody>
      </p:sp>
      <p:sp>
        <p:nvSpPr>
          <p:cNvPr id="11" name="Content Placeholder 2"/>
          <p:cNvSpPr txBox="1">
            <a:spLocks/>
          </p:cNvSpPr>
          <p:nvPr/>
        </p:nvSpPr>
        <p:spPr bwMode="auto">
          <a:xfrm>
            <a:off x="768350" y="1819275"/>
            <a:ext cx="7534275"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ormAutofit/>
          </a:bodyPr>
          <a:lstStyle>
            <a:lvl1pPr>
              <a:defRPr sz="3200">
                <a:solidFill>
                  <a:schemeClr val="tx1"/>
                </a:solidFill>
                <a:latin typeface="Calibri" charset="0"/>
                <a:ea typeface="ＭＳ Ｐゴシック" charset="0"/>
              </a:defRPr>
            </a:lvl1pPr>
            <a:lvl2pPr marL="457200">
              <a:defRPr sz="2800">
                <a:solidFill>
                  <a:schemeClr val="tx1"/>
                </a:solidFill>
                <a:latin typeface="Calibri" charset="0"/>
                <a:ea typeface="ＭＳ Ｐゴシック" charset="0"/>
              </a:defRPr>
            </a:lvl2pPr>
            <a:lvl3pPr marL="914400">
              <a:defRPr sz="2400">
                <a:solidFill>
                  <a:schemeClr val="tx1"/>
                </a:solidFill>
                <a:latin typeface="Calibri" charset="0"/>
                <a:ea typeface="ＭＳ Ｐゴシック" charset="0"/>
              </a:defRPr>
            </a:lvl3pPr>
            <a:lvl4pPr marL="1371600">
              <a:defRPr sz="2000">
                <a:solidFill>
                  <a:schemeClr val="tx1"/>
                </a:solidFill>
                <a:latin typeface="Calibri" charset="0"/>
                <a:ea typeface="ＭＳ Ｐゴシック" charset="0"/>
              </a:defRPr>
            </a:lvl4pPr>
            <a:lvl5pPr marL="1828800">
              <a:defRPr sz="2000">
                <a:solidFill>
                  <a:schemeClr val="tx1"/>
                </a:solidFill>
                <a:latin typeface="Calibri" charset="0"/>
                <a:ea typeface="ＭＳ Ｐゴシック" charset="0"/>
              </a:defRPr>
            </a:lvl5pPr>
            <a:lvl6pPr marL="2286000" eaLnBrk="0" fontAlgn="base" hangingPunct="0">
              <a:spcAft>
                <a:spcPct val="0"/>
              </a:spcAft>
              <a:buFont typeface="Arial" charset="0"/>
              <a:buChar char="»"/>
              <a:defRPr sz="2000">
                <a:solidFill>
                  <a:schemeClr val="tx1"/>
                </a:solidFill>
                <a:latin typeface="Calibri" charset="0"/>
                <a:ea typeface="ＭＳ Ｐゴシック" charset="0"/>
              </a:defRPr>
            </a:lvl6pPr>
            <a:lvl7pPr marL="2743200" eaLnBrk="0" fontAlgn="base" hangingPunct="0">
              <a:spcAft>
                <a:spcPct val="0"/>
              </a:spcAft>
              <a:buFont typeface="Arial" charset="0"/>
              <a:buChar char="»"/>
              <a:defRPr sz="2000">
                <a:solidFill>
                  <a:schemeClr val="tx1"/>
                </a:solidFill>
                <a:latin typeface="Calibri" charset="0"/>
                <a:ea typeface="ＭＳ Ｐゴシック" charset="0"/>
              </a:defRPr>
            </a:lvl7pPr>
            <a:lvl8pPr marL="3200400" eaLnBrk="0" fontAlgn="base" hangingPunct="0">
              <a:spcAft>
                <a:spcPct val="0"/>
              </a:spcAft>
              <a:buFont typeface="Arial" charset="0"/>
              <a:buChar char="»"/>
              <a:defRPr sz="2000">
                <a:solidFill>
                  <a:schemeClr val="tx1"/>
                </a:solidFill>
                <a:latin typeface="Calibri" charset="0"/>
                <a:ea typeface="ＭＳ Ｐゴシック" charset="0"/>
              </a:defRPr>
            </a:lvl8pPr>
            <a:lvl9pPr marL="3657600" eaLnBrk="0" fontAlgn="base" hangingPunct="0">
              <a:spcAft>
                <a:spcPct val="0"/>
              </a:spcAft>
              <a:buFont typeface="Arial" charset="0"/>
              <a:buChar char="»"/>
              <a:defRPr sz="2000">
                <a:solidFill>
                  <a:schemeClr val="tx1"/>
                </a:solidFill>
                <a:latin typeface="Calibri" charset="0"/>
                <a:ea typeface="ＭＳ Ｐゴシック" charset="0"/>
              </a:defRPr>
            </a:lvl9pPr>
          </a:lstStyle>
          <a:p>
            <a:pPr marL="342900" indent="-342900">
              <a:spcBef>
                <a:spcPct val="20000"/>
              </a:spcBef>
              <a:buFont typeface="Arial" charset="0"/>
              <a:buChar char="•"/>
            </a:pPr>
            <a:r>
              <a:rPr lang="en-US" sz="2000" dirty="0">
                <a:latin typeface="Sassoon Infant Md" charset="0"/>
              </a:rPr>
              <a:t>He was born </a:t>
            </a:r>
            <a:r>
              <a:rPr lang="en-US" sz="2000" dirty="0" smtClean="0">
                <a:latin typeface="Sassoon Infant Md" charset="0"/>
              </a:rPr>
              <a:t>in 1930, in the state of Ohio in America.</a:t>
            </a:r>
            <a:endParaRPr lang="en-US" sz="2000" dirty="0">
              <a:latin typeface="Sassoon Infant Md" charset="0"/>
            </a:endParaRPr>
          </a:p>
          <a:p>
            <a:pPr marL="342900" indent="-342900">
              <a:spcBef>
                <a:spcPct val="20000"/>
              </a:spcBef>
              <a:buFont typeface="Arial" charset="0"/>
              <a:buChar char="•"/>
            </a:pPr>
            <a:r>
              <a:rPr lang="en-US" sz="2000" dirty="0">
                <a:latin typeface="Sassoon Infant Md" charset="0"/>
              </a:rPr>
              <a:t>He </a:t>
            </a:r>
            <a:r>
              <a:rPr lang="en-US" sz="2000" dirty="0" smtClean="0">
                <a:latin typeface="Sassoon Infant Md" charset="0"/>
              </a:rPr>
              <a:t>was 15 years old when he got his first pilot’s license. </a:t>
            </a:r>
          </a:p>
          <a:p>
            <a:pPr marL="342900" indent="-342900">
              <a:spcBef>
                <a:spcPct val="20000"/>
              </a:spcBef>
              <a:buFont typeface="Arial" charset="0"/>
              <a:buChar char="•"/>
            </a:pPr>
            <a:r>
              <a:rPr lang="en-US" sz="2000" dirty="0" smtClean="0">
                <a:latin typeface="Sassoon Infant Md" charset="0"/>
              </a:rPr>
              <a:t>After attending university he became a test pilot and flew over </a:t>
            </a:r>
            <a:r>
              <a:rPr lang="en-US" sz="2000" dirty="0" smtClean="0">
                <a:solidFill>
                  <a:srgbClr val="FF0000"/>
                </a:solidFill>
                <a:latin typeface="Sassoon Infant Md" charset="0"/>
              </a:rPr>
              <a:t>200 different aircrafts </a:t>
            </a:r>
            <a:r>
              <a:rPr lang="en-US" sz="2000" dirty="0" smtClean="0">
                <a:latin typeface="Sassoon Infant Md" charset="0"/>
              </a:rPr>
              <a:t>in his career. </a:t>
            </a:r>
          </a:p>
          <a:p>
            <a:pPr marL="342900" indent="-342900">
              <a:spcBef>
                <a:spcPct val="20000"/>
              </a:spcBef>
              <a:buFont typeface="Arial" charset="0"/>
              <a:buChar char="•"/>
            </a:pPr>
            <a:r>
              <a:rPr lang="en-US" sz="2000" dirty="0" smtClean="0">
                <a:latin typeface="Sassoon Infant Md" charset="0"/>
              </a:rPr>
              <a:t>He was accepted to be part of the NASA Astronaut corps in September 1962.</a:t>
            </a:r>
          </a:p>
          <a:p>
            <a:pPr marL="342900" indent="-342900">
              <a:spcBef>
                <a:spcPct val="20000"/>
              </a:spcBef>
              <a:buFont typeface="Arial" charset="0"/>
              <a:buChar char="•"/>
            </a:pPr>
            <a:endParaRPr lang="en-US" sz="2000" dirty="0" smtClean="0">
              <a:latin typeface="Sassoon Infant Md" charset="0"/>
            </a:endParaRPr>
          </a:p>
          <a:p>
            <a:pPr marL="342900" indent="-342900">
              <a:spcBef>
                <a:spcPct val="20000"/>
              </a:spcBef>
              <a:buFont typeface="Arial" charset="0"/>
              <a:buChar char="•"/>
            </a:pPr>
            <a:endParaRPr lang="en-US" sz="2000" dirty="0">
              <a:latin typeface="Sassoon Infant Md" charset="0"/>
            </a:endParaRPr>
          </a:p>
          <a:p>
            <a:pPr marL="342900" indent="-342900">
              <a:spcBef>
                <a:spcPct val="20000"/>
              </a:spcBef>
              <a:buFont typeface="Arial" charset="0"/>
              <a:buNone/>
            </a:pPr>
            <a:endParaRPr lang="en-US" sz="2000" dirty="0">
              <a:latin typeface="Sassoon Infant Md" charset="0"/>
            </a:endParaRPr>
          </a:p>
        </p:txBody>
      </p:sp>
      <p:sp>
        <p:nvSpPr>
          <p:cNvPr id="12" name="Title 1"/>
          <p:cNvSpPr txBox="1">
            <a:spLocks/>
          </p:cNvSpPr>
          <p:nvPr/>
        </p:nvSpPr>
        <p:spPr>
          <a:xfrm>
            <a:off x="900113" y="6346825"/>
            <a:ext cx="7488237" cy="322263"/>
          </a:xfrm>
          <a:prstGeom prst="rect">
            <a:avLst/>
          </a:prstGeom>
          <a:solidFill>
            <a:schemeClr val="bg1"/>
          </a:solidFill>
          <a:ln>
            <a:noFill/>
          </a:ln>
        </p:spPr>
        <p:txBody>
          <a:bodyPr anchor="ctr">
            <a:normAutofit fontScale="7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1400" dirty="0" smtClean="0">
                <a:latin typeface="Arial" pitchFamily="34" charset="0"/>
                <a:cs typeface="Arial" pitchFamily="34" charset="0"/>
              </a:rPr>
              <a:t>Photo courtesy of  NASA on The Commons(@flickr.com) - granted under creative commons licence - attribution</a:t>
            </a:r>
            <a:endParaRPr lang="en-GB" sz="1400" dirty="0">
              <a:latin typeface="Arial" pitchFamily="34" charset="0"/>
              <a:cs typeface="Arial" pitchFamily="34" charset="0"/>
            </a:endParaRPr>
          </a:p>
        </p:txBody>
      </p:sp>
      <p:pic>
        <p:nvPicPr>
          <p:cNvPr id="3" name="Picture 2" descr="7901651478_16d819c843_b.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14841" y="3843046"/>
            <a:ext cx="2789143" cy="2230769"/>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27988" y="5147723"/>
            <a:ext cx="958593" cy="1548172"/>
          </a:xfrm>
          <a:prstGeom prst="rect">
            <a:avLst/>
          </a:prstGeom>
        </p:spPr>
      </p:pic>
    </p:spTree>
    <p:extLst>
      <p:ext uri="{BB962C8B-B14F-4D97-AF65-F5344CB8AC3E}">
        <p14:creationId xmlns:p14="http://schemas.microsoft.com/office/powerpoint/2010/main" val="5782723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611188" y="765175"/>
            <a:ext cx="7848600" cy="5472113"/>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5123"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Rounded Rectangle 7"/>
          <p:cNvSpPr/>
          <p:nvPr/>
        </p:nvSpPr>
        <p:spPr>
          <a:xfrm>
            <a:off x="900113" y="981075"/>
            <a:ext cx="7343775" cy="5762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Title 1"/>
          <p:cNvSpPr txBox="1">
            <a:spLocks/>
          </p:cNvSpPr>
          <p:nvPr/>
        </p:nvSpPr>
        <p:spPr bwMode="auto">
          <a:xfrm>
            <a:off x="468313" y="908050"/>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orm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a:r>
              <a:rPr lang="en-GB" sz="2300" dirty="0" smtClean="0">
                <a:latin typeface="Sassoon Infant Md" charset="0"/>
              </a:rPr>
              <a:t>Neil Armstrong’s </a:t>
            </a:r>
            <a:r>
              <a:rPr lang="en-US" sz="2300" dirty="0">
                <a:latin typeface="Sassoon Infant Md" charset="0"/>
              </a:rPr>
              <a:t>L</a:t>
            </a:r>
            <a:r>
              <a:rPr lang="en-US" sz="2300" dirty="0" smtClean="0">
                <a:latin typeface="Sassoon Infant Md" charset="0"/>
              </a:rPr>
              <a:t>ife</a:t>
            </a:r>
            <a:r>
              <a:rPr lang="en-US" sz="2300" dirty="0">
                <a:latin typeface="Sassoon Infant Md" charset="0"/>
              </a:rPr>
              <a:t/>
            </a:r>
            <a:br>
              <a:rPr lang="en-US" sz="2300" dirty="0">
                <a:latin typeface="Sassoon Infant Md" charset="0"/>
              </a:rPr>
            </a:br>
            <a:endParaRPr lang="en-US" sz="2300" dirty="0">
              <a:latin typeface="Sassoon Infant Md" charset="0"/>
            </a:endParaRPr>
          </a:p>
        </p:txBody>
      </p:sp>
      <p:sp>
        <p:nvSpPr>
          <p:cNvPr id="11" name="Content Placeholder 2"/>
          <p:cNvSpPr txBox="1">
            <a:spLocks/>
          </p:cNvSpPr>
          <p:nvPr/>
        </p:nvSpPr>
        <p:spPr bwMode="auto">
          <a:xfrm>
            <a:off x="768350" y="1819275"/>
            <a:ext cx="7534275"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ormAutofit/>
          </a:bodyPr>
          <a:lstStyle>
            <a:lvl1pPr>
              <a:defRPr sz="3200">
                <a:solidFill>
                  <a:schemeClr val="tx1"/>
                </a:solidFill>
                <a:latin typeface="Calibri" charset="0"/>
                <a:ea typeface="ＭＳ Ｐゴシック" charset="0"/>
              </a:defRPr>
            </a:lvl1pPr>
            <a:lvl2pPr marL="457200">
              <a:defRPr sz="2800">
                <a:solidFill>
                  <a:schemeClr val="tx1"/>
                </a:solidFill>
                <a:latin typeface="Calibri" charset="0"/>
                <a:ea typeface="ＭＳ Ｐゴシック" charset="0"/>
              </a:defRPr>
            </a:lvl2pPr>
            <a:lvl3pPr marL="914400">
              <a:defRPr sz="2400">
                <a:solidFill>
                  <a:schemeClr val="tx1"/>
                </a:solidFill>
                <a:latin typeface="Calibri" charset="0"/>
                <a:ea typeface="ＭＳ Ｐゴシック" charset="0"/>
              </a:defRPr>
            </a:lvl3pPr>
            <a:lvl4pPr marL="1371600">
              <a:defRPr sz="2000">
                <a:solidFill>
                  <a:schemeClr val="tx1"/>
                </a:solidFill>
                <a:latin typeface="Calibri" charset="0"/>
                <a:ea typeface="ＭＳ Ｐゴシック" charset="0"/>
              </a:defRPr>
            </a:lvl4pPr>
            <a:lvl5pPr marL="1828800">
              <a:defRPr sz="2000">
                <a:solidFill>
                  <a:schemeClr val="tx1"/>
                </a:solidFill>
                <a:latin typeface="Calibri" charset="0"/>
                <a:ea typeface="ＭＳ Ｐゴシック" charset="0"/>
              </a:defRPr>
            </a:lvl5pPr>
            <a:lvl6pPr marL="2286000" eaLnBrk="0" fontAlgn="base" hangingPunct="0">
              <a:spcAft>
                <a:spcPct val="0"/>
              </a:spcAft>
              <a:buFont typeface="Arial" charset="0"/>
              <a:buChar char="»"/>
              <a:defRPr sz="2000">
                <a:solidFill>
                  <a:schemeClr val="tx1"/>
                </a:solidFill>
                <a:latin typeface="Calibri" charset="0"/>
                <a:ea typeface="ＭＳ Ｐゴシック" charset="0"/>
              </a:defRPr>
            </a:lvl6pPr>
            <a:lvl7pPr marL="2743200" eaLnBrk="0" fontAlgn="base" hangingPunct="0">
              <a:spcAft>
                <a:spcPct val="0"/>
              </a:spcAft>
              <a:buFont typeface="Arial" charset="0"/>
              <a:buChar char="»"/>
              <a:defRPr sz="2000">
                <a:solidFill>
                  <a:schemeClr val="tx1"/>
                </a:solidFill>
                <a:latin typeface="Calibri" charset="0"/>
                <a:ea typeface="ＭＳ Ｐゴシック" charset="0"/>
              </a:defRPr>
            </a:lvl7pPr>
            <a:lvl8pPr marL="3200400" eaLnBrk="0" fontAlgn="base" hangingPunct="0">
              <a:spcAft>
                <a:spcPct val="0"/>
              </a:spcAft>
              <a:buFont typeface="Arial" charset="0"/>
              <a:buChar char="»"/>
              <a:defRPr sz="2000">
                <a:solidFill>
                  <a:schemeClr val="tx1"/>
                </a:solidFill>
                <a:latin typeface="Calibri" charset="0"/>
                <a:ea typeface="ＭＳ Ｐゴシック" charset="0"/>
              </a:defRPr>
            </a:lvl8pPr>
            <a:lvl9pPr marL="3657600" eaLnBrk="0" fontAlgn="base" hangingPunct="0">
              <a:spcAft>
                <a:spcPct val="0"/>
              </a:spcAft>
              <a:buFont typeface="Arial" charset="0"/>
              <a:buChar char="»"/>
              <a:defRPr sz="2000">
                <a:solidFill>
                  <a:schemeClr val="tx1"/>
                </a:solidFill>
                <a:latin typeface="Calibri" charset="0"/>
                <a:ea typeface="ＭＳ Ｐゴシック" charset="0"/>
              </a:defRPr>
            </a:lvl9pPr>
          </a:lstStyle>
          <a:p>
            <a:pPr marL="342900" indent="-342900">
              <a:spcBef>
                <a:spcPct val="20000"/>
              </a:spcBef>
              <a:buFont typeface="Arial" charset="0"/>
              <a:buChar char="•"/>
            </a:pPr>
            <a:r>
              <a:rPr lang="en-US" sz="2000" dirty="0" smtClean="0">
                <a:latin typeface="Sassoon Infant Md" charset="0"/>
              </a:rPr>
              <a:t>His first trip into space was aboard </a:t>
            </a:r>
            <a:r>
              <a:rPr lang="en-US" sz="2000" dirty="0" smtClean="0">
                <a:solidFill>
                  <a:srgbClr val="FF0000"/>
                </a:solidFill>
                <a:latin typeface="Sassoon Infant Md" charset="0"/>
              </a:rPr>
              <a:t>Gemini 8</a:t>
            </a:r>
            <a:r>
              <a:rPr lang="en-US" sz="2000" dirty="0" smtClean="0">
                <a:latin typeface="Sassoon Infant Md" charset="0"/>
              </a:rPr>
              <a:t>.</a:t>
            </a:r>
          </a:p>
          <a:p>
            <a:pPr marL="342900" indent="-342900">
              <a:spcBef>
                <a:spcPct val="20000"/>
              </a:spcBef>
              <a:buFont typeface="Arial" charset="0"/>
              <a:buChar char="•"/>
            </a:pPr>
            <a:r>
              <a:rPr lang="en-US" sz="2000" dirty="0">
                <a:latin typeface="Sassoon Infant Md" charset="0"/>
              </a:rPr>
              <a:t>T</a:t>
            </a:r>
            <a:r>
              <a:rPr lang="en-US" sz="2000" dirty="0" smtClean="0">
                <a:latin typeface="Sassoon Infant Md" charset="0"/>
              </a:rPr>
              <a:t>hen in 1969 he went aboard </a:t>
            </a:r>
            <a:r>
              <a:rPr lang="en-US" sz="2000" dirty="0" smtClean="0">
                <a:solidFill>
                  <a:srgbClr val="FF0000"/>
                </a:solidFill>
                <a:latin typeface="Sassoon Infant Md" charset="0"/>
              </a:rPr>
              <a:t>Apollo 11 </a:t>
            </a:r>
            <a:r>
              <a:rPr lang="en-US" sz="2000" dirty="0" smtClean="0">
                <a:latin typeface="Sassoon Infant Md" charset="0"/>
              </a:rPr>
              <a:t>and became the first man to walk on the Moon.</a:t>
            </a:r>
          </a:p>
          <a:p>
            <a:pPr marL="342900" indent="-342900">
              <a:spcBef>
                <a:spcPct val="20000"/>
              </a:spcBef>
              <a:buFont typeface="Arial" charset="0"/>
              <a:buChar char="•"/>
            </a:pPr>
            <a:r>
              <a:rPr lang="en-US" sz="2000" dirty="0" smtClean="0">
                <a:latin typeface="Sassoon Infant Md" charset="0"/>
              </a:rPr>
              <a:t>He died in 2012 in Ohio, America. </a:t>
            </a:r>
          </a:p>
          <a:p>
            <a:pPr marL="342900" indent="-342900">
              <a:spcBef>
                <a:spcPct val="20000"/>
              </a:spcBef>
              <a:buFont typeface="Arial" charset="0"/>
              <a:buChar char="•"/>
            </a:pPr>
            <a:endParaRPr lang="en-US" sz="2000" dirty="0" smtClean="0">
              <a:latin typeface="Sassoon Infant Md" charset="0"/>
            </a:endParaRPr>
          </a:p>
          <a:p>
            <a:pPr marL="342900" indent="-342900">
              <a:spcBef>
                <a:spcPct val="20000"/>
              </a:spcBef>
              <a:buFont typeface="Arial" charset="0"/>
              <a:buChar char="•"/>
            </a:pPr>
            <a:endParaRPr lang="en-US" sz="2000" dirty="0">
              <a:latin typeface="Sassoon Infant Md" charset="0"/>
            </a:endParaRPr>
          </a:p>
          <a:p>
            <a:pPr marL="342900" indent="-342900">
              <a:spcBef>
                <a:spcPct val="20000"/>
              </a:spcBef>
              <a:buFont typeface="Arial" charset="0"/>
              <a:buNone/>
            </a:pPr>
            <a:endParaRPr lang="en-US" sz="2000" dirty="0">
              <a:latin typeface="Sassoon Infant Md" charset="0"/>
            </a:endParaRPr>
          </a:p>
        </p:txBody>
      </p:sp>
      <p:sp>
        <p:nvSpPr>
          <p:cNvPr id="12" name="Title 1"/>
          <p:cNvSpPr txBox="1">
            <a:spLocks/>
          </p:cNvSpPr>
          <p:nvPr/>
        </p:nvSpPr>
        <p:spPr>
          <a:xfrm>
            <a:off x="900113" y="6346825"/>
            <a:ext cx="7488237" cy="322263"/>
          </a:xfrm>
          <a:prstGeom prst="rect">
            <a:avLst/>
          </a:prstGeom>
          <a:solidFill>
            <a:schemeClr val="bg1"/>
          </a:solidFill>
          <a:ln>
            <a:noFill/>
          </a:ln>
        </p:spPr>
        <p:txBody>
          <a:bodyPr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1400" dirty="0" smtClean="0">
                <a:latin typeface="Arial" pitchFamily="34" charset="0"/>
                <a:cs typeface="Arial" pitchFamily="34" charset="0"/>
              </a:rPr>
              <a:t>Photo courtesy of  Florida Memory(@flickr.com) - granted under creative commons licence - attribution</a:t>
            </a:r>
            <a:endParaRPr lang="en-GB" sz="1400" dirty="0">
              <a:latin typeface="Arial" pitchFamily="34" charset="0"/>
              <a:cs typeface="Arial" pitchFamily="34" charset="0"/>
            </a:endParaRPr>
          </a:p>
        </p:txBody>
      </p:sp>
      <p:pic>
        <p:nvPicPr>
          <p:cNvPr id="2" name="Picture 1" descr="8678167050_c7cc118e53_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5559" y="3382160"/>
            <a:ext cx="3770449" cy="2576473"/>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27988" y="5147723"/>
            <a:ext cx="958593" cy="1548172"/>
          </a:xfrm>
          <a:prstGeom prst="rect">
            <a:avLst/>
          </a:prstGeom>
        </p:spPr>
      </p:pic>
    </p:spTree>
    <p:extLst>
      <p:ext uri="{BB962C8B-B14F-4D97-AF65-F5344CB8AC3E}">
        <p14:creationId xmlns:p14="http://schemas.microsoft.com/office/powerpoint/2010/main" val="1021428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684213" y="679575"/>
            <a:ext cx="7848600" cy="5473700"/>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6147"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ounded Rectangle 4"/>
          <p:cNvSpPr/>
          <p:nvPr/>
        </p:nvSpPr>
        <p:spPr>
          <a:xfrm>
            <a:off x="900113" y="981075"/>
            <a:ext cx="7343775" cy="5762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149" name="Title 1"/>
          <p:cNvSpPr txBox="1">
            <a:spLocks/>
          </p:cNvSpPr>
          <p:nvPr/>
        </p:nvSpPr>
        <p:spPr bwMode="auto">
          <a:xfrm>
            <a:off x="2513013" y="692150"/>
            <a:ext cx="38989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a:r>
              <a:rPr lang="en-US" sz="2400" dirty="0" smtClean="0">
                <a:latin typeface="Sassoon Infant Md" charset="0"/>
              </a:rPr>
              <a:t>Walking on </a:t>
            </a:r>
            <a:r>
              <a:rPr lang="en-US" sz="2400" dirty="0">
                <a:latin typeface="Sassoon Infant Md" charset="0"/>
              </a:rPr>
              <a:t>t</a:t>
            </a:r>
            <a:r>
              <a:rPr lang="en-US" sz="2400" dirty="0" smtClean="0">
                <a:latin typeface="Sassoon Infant Md" charset="0"/>
              </a:rPr>
              <a:t>he </a:t>
            </a:r>
            <a:r>
              <a:rPr lang="en-US" sz="2400" dirty="0">
                <a:latin typeface="Sassoon Infant Md" charset="0"/>
              </a:rPr>
              <a:t>M</a:t>
            </a:r>
            <a:r>
              <a:rPr lang="en-US" sz="2400" dirty="0" smtClean="0">
                <a:latin typeface="Sassoon Infant Md" charset="0"/>
              </a:rPr>
              <a:t>oon</a:t>
            </a:r>
            <a:endParaRPr lang="en-US" sz="2400" dirty="0">
              <a:latin typeface="Sassoon Infant Md" charset="0"/>
            </a:endParaRPr>
          </a:p>
        </p:txBody>
      </p:sp>
      <p:sp>
        <p:nvSpPr>
          <p:cNvPr id="6150" name="Content Placeholder 2"/>
          <p:cNvSpPr txBox="1">
            <a:spLocks/>
          </p:cNvSpPr>
          <p:nvPr/>
        </p:nvSpPr>
        <p:spPr bwMode="auto">
          <a:xfrm>
            <a:off x="900113" y="1557338"/>
            <a:ext cx="7426325" cy="23764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Calibri" charset="0"/>
                <a:ea typeface="ＭＳ Ｐゴシック" charset="0"/>
              </a:defRPr>
            </a:lvl1pPr>
            <a:lvl2pPr marL="457200">
              <a:defRPr sz="2800">
                <a:solidFill>
                  <a:schemeClr val="tx1"/>
                </a:solidFill>
                <a:latin typeface="Calibri" charset="0"/>
                <a:ea typeface="ＭＳ Ｐゴシック" charset="0"/>
              </a:defRPr>
            </a:lvl2pPr>
            <a:lvl3pPr marL="914400">
              <a:defRPr sz="2400">
                <a:solidFill>
                  <a:schemeClr val="tx1"/>
                </a:solidFill>
                <a:latin typeface="Calibri" charset="0"/>
                <a:ea typeface="ＭＳ Ｐゴシック" charset="0"/>
              </a:defRPr>
            </a:lvl3pPr>
            <a:lvl4pPr marL="1371600">
              <a:defRPr sz="2000">
                <a:solidFill>
                  <a:schemeClr val="tx1"/>
                </a:solidFill>
                <a:latin typeface="Calibri" charset="0"/>
                <a:ea typeface="ＭＳ Ｐゴシック" charset="0"/>
              </a:defRPr>
            </a:lvl4pPr>
            <a:lvl5pPr marL="1828800">
              <a:defRPr sz="2000">
                <a:solidFill>
                  <a:schemeClr val="tx1"/>
                </a:solidFill>
                <a:latin typeface="Calibri" charset="0"/>
                <a:ea typeface="ＭＳ Ｐゴシック" charset="0"/>
              </a:defRPr>
            </a:lvl5pPr>
            <a:lvl6pPr marL="2286000" eaLnBrk="0" fontAlgn="base" hangingPunct="0">
              <a:spcAft>
                <a:spcPct val="0"/>
              </a:spcAft>
              <a:buFont typeface="Arial" charset="0"/>
              <a:buChar char="»"/>
              <a:defRPr sz="2000">
                <a:solidFill>
                  <a:schemeClr val="tx1"/>
                </a:solidFill>
                <a:latin typeface="Calibri" charset="0"/>
                <a:ea typeface="ＭＳ Ｐゴシック" charset="0"/>
              </a:defRPr>
            </a:lvl6pPr>
            <a:lvl7pPr marL="2743200" eaLnBrk="0" fontAlgn="base" hangingPunct="0">
              <a:spcAft>
                <a:spcPct val="0"/>
              </a:spcAft>
              <a:buFont typeface="Arial" charset="0"/>
              <a:buChar char="»"/>
              <a:defRPr sz="2000">
                <a:solidFill>
                  <a:schemeClr val="tx1"/>
                </a:solidFill>
                <a:latin typeface="Calibri" charset="0"/>
                <a:ea typeface="ＭＳ Ｐゴシック" charset="0"/>
              </a:defRPr>
            </a:lvl7pPr>
            <a:lvl8pPr marL="3200400" eaLnBrk="0" fontAlgn="base" hangingPunct="0">
              <a:spcAft>
                <a:spcPct val="0"/>
              </a:spcAft>
              <a:buFont typeface="Arial" charset="0"/>
              <a:buChar char="»"/>
              <a:defRPr sz="2000">
                <a:solidFill>
                  <a:schemeClr val="tx1"/>
                </a:solidFill>
                <a:latin typeface="Calibri" charset="0"/>
                <a:ea typeface="ＭＳ Ｐゴシック" charset="0"/>
              </a:defRPr>
            </a:lvl8pPr>
            <a:lvl9pPr marL="3657600"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a:spcBef>
                <a:spcPct val="20000"/>
              </a:spcBef>
              <a:buFont typeface="Arial" charset="0"/>
              <a:buNone/>
            </a:pPr>
            <a:endParaRPr lang="en-US" sz="2000" dirty="0">
              <a:latin typeface="Sassoon Infant Md" charset="0"/>
            </a:endParaRPr>
          </a:p>
          <a:p>
            <a:pPr algn="ctr">
              <a:spcBef>
                <a:spcPct val="20000"/>
              </a:spcBef>
              <a:buFont typeface="Arial" charset="0"/>
              <a:buNone/>
            </a:pPr>
            <a:endParaRPr lang="en-US" sz="2000" dirty="0">
              <a:latin typeface="Sassoon Infant Md" charset="0"/>
            </a:endParaRPr>
          </a:p>
          <a:p>
            <a:pPr algn="ctr">
              <a:spcBef>
                <a:spcPct val="20000"/>
              </a:spcBef>
              <a:buFont typeface="Arial" charset="0"/>
              <a:buNone/>
            </a:pPr>
            <a:endParaRPr lang="en-US" sz="2000" dirty="0">
              <a:latin typeface="Sassoon Infant Md" charset="0"/>
            </a:endParaRPr>
          </a:p>
          <a:p>
            <a:pPr algn="ctr">
              <a:spcBef>
                <a:spcPct val="20000"/>
              </a:spcBef>
              <a:buFont typeface="Arial" charset="0"/>
              <a:buNone/>
            </a:pPr>
            <a:endParaRPr lang="en-US" sz="2000" dirty="0">
              <a:latin typeface="Sassoon Infant Md" charset="0"/>
            </a:endParaRPr>
          </a:p>
        </p:txBody>
      </p:sp>
      <p:sp>
        <p:nvSpPr>
          <p:cNvPr id="6" name="Rectangle 5"/>
          <p:cNvSpPr/>
          <p:nvPr/>
        </p:nvSpPr>
        <p:spPr>
          <a:xfrm>
            <a:off x="908738" y="1715685"/>
            <a:ext cx="7343775" cy="2419124"/>
          </a:xfrm>
          <a:prstGeom prst="rect">
            <a:avLst/>
          </a:prstGeom>
        </p:spPr>
        <p:txBody>
          <a:bodyPr wrap="square">
            <a:spAutoFit/>
          </a:bodyPr>
          <a:lstStyle/>
          <a:p>
            <a:pPr>
              <a:spcBef>
                <a:spcPct val="20000"/>
              </a:spcBef>
            </a:pPr>
            <a:r>
              <a:rPr lang="en-US" dirty="0" smtClean="0">
                <a:latin typeface="Sassoon Infant Md" charset="0"/>
              </a:rPr>
              <a:t>On December 23, 1968, Neil Armstrong was offered the chance to command the space shuttle Apollo 11. This would be the first manned landing on the Moon. After months of practice and preparation the Apollo 11 spacecraft launched from the </a:t>
            </a:r>
            <a:r>
              <a:rPr lang="en-US" dirty="0" smtClean="0">
                <a:solidFill>
                  <a:srgbClr val="FF0000"/>
                </a:solidFill>
                <a:latin typeface="Sassoon Infant Md" charset="0"/>
              </a:rPr>
              <a:t>Kennedy Space Centre </a:t>
            </a:r>
            <a:r>
              <a:rPr lang="en-US" dirty="0" smtClean="0">
                <a:latin typeface="Sassoon Infant Md" charset="0"/>
              </a:rPr>
              <a:t>in Florida on July 16</a:t>
            </a:r>
            <a:r>
              <a:rPr lang="en-US" baseline="30000" dirty="0" smtClean="0">
                <a:latin typeface="Sassoon Infant Md" charset="0"/>
              </a:rPr>
              <a:t>th</a:t>
            </a:r>
            <a:r>
              <a:rPr lang="en-US" dirty="0" smtClean="0">
                <a:latin typeface="Sassoon Infant Md" charset="0"/>
              </a:rPr>
              <a:t> 1969. </a:t>
            </a:r>
          </a:p>
          <a:p>
            <a:pPr>
              <a:spcBef>
                <a:spcPct val="20000"/>
              </a:spcBef>
            </a:pPr>
            <a:r>
              <a:rPr lang="en-US" dirty="0" smtClean="0">
                <a:latin typeface="Sassoon Infant Md" charset="0"/>
              </a:rPr>
              <a:t>They landed on the moon and Neil Armstrong became the first man to walk on the Moon on July 21</a:t>
            </a:r>
            <a:r>
              <a:rPr lang="en-US" baseline="30000" dirty="0" smtClean="0">
                <a:latin typeface="Sassoon Infant Md" charset="0"/>
              </a:rPr>
              <a:t>st</a:t>
            </a:r>
            <a:r>
              <a:rPr lang="en-US" dirty="0" smtClean="0">
                <a:latin typeface="Sassoon Infant Md" charset="0"/>
              </a:rPr>
              <a:t> 1969. The astronauts arrived back on earth on July 24</a:t>
            </a:r>
            <a:r>
              <a:rPr lang="en-US" baseline="30000" dirty="0" smtClean="0">
                <a:latin typeface="Sassoon Infant Md" charset="0"/>
              </a:rPr>
              <a:t>th</a:t>
            </a:r>
            <a:r>
              <a:rPr lang="en-US" dirty="0" smtClean="0">
                <a:latin typeface="Sassoon Infant Md" charset="0"/>
              </a:rPr>
              <a:t> 1969. </a:t>
            </a:r>
          </a:p>
        </p:txBody>
      </p:sp>
      <p:pic>
        <p:nvPicPr>
          <p:cNvPr id="7" name="Picture 6" descr="7610985594_2375f72b19_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0123" y="4152555"/>
            <a:ext cx="2356779" cy="1896471"/>
          </a:xfrm>
          <a:prstGeom prst="rect">
            <a:avLst/>
          </a:prstGeom>
        </p:spPr>
      </p:pic>
      <p:sp>
        <p:nvSpPr>
          <p:cNvPr id="8" name="Rectangle 7"/>
          <p:cNvSpPr/>
          <p:nvPr/>
        </p:nvSpPr>
        <p:spPr>
          <a:xfrm>
            <a:off x="605110" y="6314688"/>
            <a:ext cx="7971530" cy="276999"/>
          </a:xfrm>
          <a:prstGeom prst="rect">
            <a:avLst/>
          </a:prstGeom>
          <a:solidFill>
            <a:schemeClr val="bg1"/>
          </a:solidFill>
        </p:spPr>
        <p:txBody>
          <a:bodyPr wrap="square">
            <a:spAutoFit/>
          </a:bodyPr>
          <a:lstStyle/>
          <a:p>
            <a:pPr>
              <a:defRPr/>
            </a:pPr>
            <a:r>
              <a:rPr lang="en-GB" sz="1200" dirty="0">
                <a:latin typeface="Arial" pitchFamily="34" charset="0"/>
                <a:cs typeface="Arial" pitchFamily="34" charset="0"/>
              </a:rPr>
              <a:t>Photo courtesy of  </a:t>
            </a:r>
            <a:r>
              <a:rPr lang="en-GB" sz="1200" dirty="0" smtClean="0">
                <a:latin typeface="Arial" pitchFamily="34" charset="0"/>
                <a:cs typeface="Arial" pitchFamily="34" charset="0"/>
              </a:rPr>
              <a:t>NASA on The Commons(</a:t>
            </a:r>
            <a:r>
              <a:rPr lang="en-GB" sz="1200" dirty="0">
                <a:latin typeface="Arial" pitchFamily="34" charset="0"/>
                <a:cs typeface="Arial" pitchFamily="34" charset="0"/>
              </a:rPr>
              <a:t>@</a:t>
            </a:r>
            <a:r>
              <a:rPr lang="en-GB" sz="1200" dirty="0" err="1">
                <a:latin typeface="Arial" pitchFamily="34" charset="0"/>
                <a:cs typeface="Arial" pitchFamily="34" charset="0"/>
              </a:rPr>
              <a:t>flickr.com</a:t>
            </a:r>
            <a:r>
              <a:rPr lang="en-GB" sz="1200" dirty="0">
                <a:latin typeface="Arial" pitchFamily="34" charset="0"/>
                <a:cs typeface="Arial" pitchFamily="34" charset="0"/>
              </a:rPr>
              <a:t>) - granted under creative commons licence - attribution</a:t>
            </a: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27988" y="5147723"/>
            <a:ext cx="958593" cy="1548172"/>
          </a:xfrm>
          <a:prstGeom prst="rect">
            <a:avLst/>
          </a:prstGeom>
        </p:spPr>
      </p:pic>
    </p:spTree>
    <p:extLst>
      <p:ext uri="{BB962C8B-B14F-4D97-AF65-F5344CB8AC3E}">
        <p14:creationId xmlns:p14="http://schemas.microsoft.com/office/powerpoint/2010/main" val="1206570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684213" y="692150"/>
            <a:ext cx="7848600" cy="5473700"/>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7171"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ounded Rectangle 4"/>
          <p:cNvSpPr/>
          <p:nvPr/>
        </p:nvSpPr>
        <p:spPr>
          <a:xfrm>
            <a:off x="900113" y="981075"/>
            <a:ext cx="7343775" cy="5762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173" name="Title 1"/>
          <p:cNvSpPr txBox="1">
            <a:spLocks/>
          </p:cNvSpPr>
          <p:nvPr/>
        </p:nvSpPr>
        <p:spPr bwMode="auto">
          <a:xfrm>
            <a:off x="2430444" y="701675"/>
            <a:ext cx="466095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a:r>
              <a:rPr lang="en-US" sz="2400" dirty="0" smtClean="0">
                <a:latin typeface="Sassoon Infant Md" charset="0"/>
              </a:rPr>
              <a:t>Neil Armstrong's Famous words  </a:t>
            </a:r>
            <a:endParaRPr lang="en-US" sz="2400" dirty="0">
              <a:latin typeface="Sassoon Infant Md" charset="0"/>
            </a:endParaRPr>
          </a:p>
        </p:txBody>
      </p:sp>
      <p:sp>
        <p:nvSpPr>
          <p:cNvPr id="9" name="Content Placeholder 2"/>
          <p:cNvSpPr txBox="1">
            <a:spLocks/>
          </p:cNvSpPr>
          <p:nvPr/>
        </p:nvSpPr>
        <p:spPr bwMode="auto">
          <a:xfrm>
            <a:off x="828675" y="1773238"/>
            <a:ext cx="7488238" cy="2447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ormAutofit/>
          </a:bodyPr>
          <a:lstStyle>
            <a:lvl1pPr>
              <a:defRPr sz="3200">
                <a:solidFill>
                  <a:schemeClr val="tx1"/>
                </a:solidFill>
                <a:latin typeface="Calibri" charset="0"/>
                <a:ea typeface="ＭＳ Ｐゴシック" charset="0"/>
              </a:defRPr>
            </a:lvl1pPr>
            <a:lvl2pPr marL="457200">
              <a:defRPr sz="2800">
                <a:solidFill>
                  <a:schemeClr val="tx1"/>
                </a:solidFill>
                <a:latin typeface="Calibri" charset="0"/>
                <a:ea typeface="ＭＳ Ｐゴシック" charset="0"/>
              </a:defRPr>
            </a:lvl2pPr>
            <a:lvl3pPr marL="914400">
              <a:defRPr sz="2400">
                <a:solidFill>
                  <a:schemeClr val="tx1"/>
                </a:solidFill>
                <a:latin typeface="Calibri" charset="0"/>
                <a:ea typeface="ＭＳ Ｐゴシック" charset="0"/>
              </a:defRPr>
            </a:lvl3pPr>
            <a:lvl4pPr marL="1371600">
              <a:defRPr sz="2000">
                <a:solidFill>
                  <a:schemeClr val="tx1"/>
                </a:solidFill>
                <a:latin typeface="Calibri" charset="0"/>
                <a:ea typeface="ＭＳ Ｐゴシック" charset="0"/>
              </a:defRPr>
            </a:lvl4pPr>
            <a:lvl5pPr marL="1828800">
              <a:defRPr sz="2000">
                <a:solidFill>
                  <a:schemeClr val="tx1"/>
                </a:solidFill>
                <a:latin typeface="Calibri" charset="0"/>
                <a:ea typeface="ＭＳ Ｐゴシック" charset="0"/>
              </a:defRPr>
            </a:lvl5pPr>
            <a:lvl6pPr marL="2286000" eaLnBrk="0" fontAlgn="base" hangingPunct="0">
              <a:spcAft>
                <a:spcPct val="0"/>
              </a:spcAft>
              <a:buFont typeface="Arial" charset="0"/>
              <a:buChar char="»"/>
              <a:defRPr sz="2000">
                <a:solidFill>
                  <a:schemeClr val="tx1"/>
                </a:solidFill>
                <a:latin typeface="Calibri" charset="0"/>
                <a:ea typeface="ＭＳ Ｐゴシック" charset="0"/>
              </a:defRPr>
            </a:lvl6pPr>
            <a:lvl7pPr marL="2743200" eaLnBrk="0" fontAlgn="base" hangingPunct="0">
              <a:spcAft>
                <a:spcPct val="0"/>
              </a:spcAft>
              <a:buFont typeface="Arial" charset="0"/>
              <a:buChar char="»"/>
              <a:defRPr sz="2000">
                <a:solidFill>
                  <a:schemeClr val="tx1"/>
                </a:solidFill>
                <a:latin typeface="Calibri" charset="0"/>
                <a:ea typeface="ＭＳ Ｐゴシック" charset="0"/>
              </a:defRPr>
            </a:lvl7pPr>
            <a:lvl8pPr marL="3200400" eaLnBrk="0" fontAlgn="base" hangingPunct="0">
              <a:spcAft>
                <a:spcPct val="0"/>
              </a:spcAft>
              <a:buFont typeface="Arial" charset="0"/>
              <a:buChar char="»"/>
              <a:defRPr sz="2000">
                <a:solidFill>
                  <a:schemeClr val="tx1"/>
                </a:solidFill>
                <a:latin typeface="Calibri" charset="0"/>
                <a:ea typeface="ＭＳ Ｐゴシック" charset="0"/>
              </a:defRPr>
            </a:lvl8pPr>
            <a:lvl9pPr marL="3657600" eaLnBrk="0" fontAlgn="base" hangingPunct="0">
              <a:spcAft>
                <a:spcPct val="0"/>
              </a:spcAft>
              <a:buFont typeface="Arial" charset="0"/>
              <a:buChar char="»"/>
              <a:defRPr sz="2000">
                <a:solidFill>
                  <a:schemeClr val="tx1"/>
                </a:solidFill>
                <a:latin typeface="Calibri" charset="0"/>
                <a:ea typeface="ＭＳ Ｐゴシック" charset="0"/>
              </a:defRPr>
            </a:lvl9pPr>
          </a:lstStyle>
          <a:p>
            <a:pPr marL="342900" indent="-342900">
              <a:spcBef>
                <a:spcPct val="20000"/>
              </a:spcBef>
              <a:buFont typeface="Arial" charset="0"/>
              <a:buNone/>
            </a:pPr>
            <a:r>
              <a:rPr lang="en-US" sz="2000" dirty="0" smtClean="0">
                <a:latin typeface="Sassoon Infant Md" charset="0"/>
              </a:rPr>
              <a:t>After stepping onto the Moon Neil Armstrong was heard saying –</a:t>
            </a:r>
          </a:p>
          <a:p>
            <a:pPr marL="342900" indent="-342900">
              <a:spcBef>
                <a:spcPct val="20000"/>
              </a:spcBef>
              <a:buFont typeface="Arial" charset="0"/>
              <a:buNone/>
            </a:pPr>
            <a:endParaRPr lang="en-US" sz="2000" dirty="0">
              <a:latin typeface="Sassoon Infant Md" charset="0"/>
            </a:endParaRPr>
          </a:p>
          <a:p>
            <a:pPr marL="342900" indent="-342900">
              <a:spcBef>
                <a:spcPct val="20000"/>
              </a:spcBef>
              <a:buFont typeface="Arial" charset="0"/>
              <a:buNone/>
            </a:pPr>
            <a:r>
              <a:rPr lang="en-US" sz="2000" dirty="0" smtClean="0">
                <a:latin typeface="Sassoon Infant Md" charset="0"/>
              </a:rPr>
              <a:t>  “</a:t>
            </a:r>
            <a:r>
              <a:rPr lang="en-US" sz="2000" dirty="0" smtClean="0">
                <a:solidFill>
                  <a:srgbClr val="FF0000"/>
                </a:solidFill>
                <a:latin typeface="Sassoon Infant Md" charset="0"/>
              </a:rPr>
              <a:t>That’s one small step for man, one giant leap for mankind</a:t>
            </a:r>
            <a:r>
              <a:rPr lang="en-US" sz="2000" dirty="0" smtClean="0">
                <a:latin typeface="Sassoon Infant Md" charset="0"/>
              </a:rPr>
              <a:t>.”</a:t>
            </a:r>
            <a:endParaRPr lang="en-US" sz="2000" dirty="0">
              <a:latin typeface="Sassoon Infant Md" charset="0"/>
            </a:endParaRPr>
          </a:p>
        </p:txBody>
      </p:sp>
      <p:sp>
        <p:nvSpPr>
          <p:cNvPr id="12" name="Title 1"/>
          <p:cNvSpPr txBox="1">
            <a:spLocks/>
          </p:cNvSpPr>
          <p:nvPr/>
        </p:nvSpPr>
        <p:spPr>
          <a:xfrm>
            <a:off x="900113" y="6357938"/>
            <a:ext cx="7488237" cy="323850"/>
          </a:xfrm>
          <a:prstGeom prst="rect">
            <a:avLst/>
          </a:prstGeom>
          <a:solidFill>
            <a:schemeClr val="bg1"/>
          </a:solidFill>
          <a:ln>
            <a:noFill/>
          </a:ln>
        </p:spPr>
        <p:txBody>
          <a:bodyPr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1400" dirty="0" smtClean="0">
                <a:latin typeface="+mn-lt"/>
                <a:cs typeface="Arial" pitchFamily="34" charset="0"/>
              </a:rPr>
              <a:t>Photo courtesy of </a:t>
            </a:r>
            <a:r>
              <a:rPr lang="en-GB" sz="1400" dirty="0" smtClean="0">
                <a:latin typeface="+mn-lt"/>
                <a:cs typeface="Arial" charset="0"/>
              </a:rPr>
              <a:t>NASA on The Commons</a:t>
            </a:r>
            <a:r>
              <a:rPr lang="en-GB" sz="1400" dirty="0" smtClean="0">
                <a:latin typeface="+mn-lt"/>
                <a:cs typeface="Arial" pitchFamily="34" charset="0"/>
              </a:rPr>
              <a:t>(@flickr.com) - granted under creative commons licence - attribution</a:t>
            </a:r>
            <a:endParaRPr lang="en-GB" sz="1400" dirty="0">
              <a:latin typeface="+mn-lt"/>
              <a:cs typeface="Arial" pitchFamily="34" charset="0"/>
            </a:endParaRPr>
          </a:p>
        </p:txBody>
      </p:sp>
      <p:pic>
        <p:nvPicPr>
          <p:cNvPr id="2" name="Picture 1" descr="7610987620_8131855a87_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7536" y="3105984"/>
            <a:ext cx="3845090" cy="2883818"/>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27988" y="5147723"/>
            <a:ext cx="958593" cy="1548172"/>
          </a:xfrm>
          <a:prstGeom prst="rect">
            <a:avLst/>
          </a:prstGeom>
        </p:spPr>
      </p:pic>
    </p:spTree>
    <p:extLst>
      <p:ext uri="{BB962C8B-B14F-4D97-AF65-F5344CB8AC3E}">
        <p14:creationId xmlns:p14="http://schemas.microsoft.com/office/powerpoint/2010/main" val="32502138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684213" y="692150"/>
            <a:ext cx="7848600" cy="5473700"/>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8195"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ounded Rectangle 4"/>
          <p:cNvSpPr/>
          <p:nvPr/>
        </p:nvSpPr>
        <p:spPr>
          <a:xfrm>
            <a:off x="900113" y="981075"/>
            <a:ext cx="7343775" cy="5762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197" name="TextBox 8"/>
          <p:cNvSpPr txBox="1">
            <a:spLocks noChangeArrowheads="1"/>
          </p:cNvSpPr>
          <p:nvPr/>
        </p:nvSpPr>
        <p:spPr bwMode="auto">
          <a:xfrm>
            <a:off x="3563938" y="1027113"/>
            <a:ext cx="2089150"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eaLnBrk="1" hangingPunct="1"/>
            <a:r>
              <a:rPr lang="en-GB" sz="2400" b="1">
                <a:latin typeface="Sassoon Infant Md" charset="0"/>
              </a:rPr>
              <a:t>Task</a:t>
            </a:r>
            <a:endParaRPr lang="en-GB" sz="2400">
              <a:latin typeface="Sassoon Infant Md" charset="0"/>
            </a:endParaRPr>
          </a:p>
        </p:txBody>
      </p:sp>
      <p:sp>
        <p:nvSpPr>
          <p:cNvPr id="12" name="Title 1"/>
          <p:cNvSpPr txBox="1">
            <a:spLocks/>
          </p:cNvSpPr>
          <p:nvPr/>
        </p:nvSpPr>
        <p:spPr bwMode="auto">
          <a:xfrm>
            <a:off x="712787" y="1581150"/>
            <a:ext cx="7975427"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ormAutofit fontScale="75000" lnSpcReduction="2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pPr algn="l">
              <a:lnSpc>
                <a:spcPct val="150000"/>
              </a:lnSpc>
              <a:defRPr/>
            </a:pPr>
            <a:r>
              <a:rPr lang="en-US" sz="2400" dirty="0" smtClean="0">
                <a:latin typeface="Sassoon Infant Md" panose="02000603050000020003" pitchFamily="50" charset="0"/>
              </a:rPr>
              <a:t>Your task is to put together a timeline of events from Neil Armstrong's life </a:t>
            </a:r>
          </a:p>
          <a:p>
            <a:pPr>
              <a:lnSpc>
                <a:spcPct val="150000"/>
              </a:lnSpc>
              <a:defRPr/>
            </a:pPr>
            <a:r>
              <a:rPr lang="en-US" sz="2400" dirty="0" smtClean="0">
                <a:latin typeface="Sassoon Infant Md" panose="02000603050000020003" pitchFamily="50" charset="0"/>
              </a:rPr>
              <a:t>What to include: </a:t>
            </a:r>
            <a:endParaRPr lang="en-US" sz="2400" dirty="0">
              <a:latin typeface="Sassoon Infant Md" panose="02000603050000020003" pitchFamily="50" charset="0"/>
            </a:endParaRPr>
          </a:p>
        </p:txBody>
      </p:sp>
      <p:grpSp>
        <p:nvGrpSpPr>
          <p:cNvPr id="8200" name="Group 27"/>
          <p:cNvGrpSpPr>
            <a:grpSpLocks/>
          </p:cNvGrpSpPr>
          <p:nvPr/>
        </p:nvGrpSpPr>
        <p:grpSpPr bwMode="auto">
          <a:xfrm>
            <a:off x="2843213" y="3284538"/>
            <a:ext cx="3448050" cy="2466975"/>
            <a:chOff x="3048770" y="3214172"/>
            <a:chExt cx="3447889" cy="2466217"/>
          </a:xfrm>
        </p:grpSpPr>
        <p:cxnSp>
          <p:nvCxnSpPr>
            <p:cNvPr id="4" name="Straight Arrow Connector 3"/>
            <p:cNvCxnSpPr/>
            <p:nvPr/>
          </p:nvCxnSpPr>
          <p:spPr>
            <a:xfrm flipV="1">
              <a:off x="5512455" y="3515704"/>
              <a:ext cx="984204" cy="610999"/>
            </a:xfrm>
            <a:prstGeom prst="straightConnector1">
              <a:avLst/>
            </a:prstGeom>
            <a:ln w="571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5331488" y="4545675"/>
              <a:ext cx="977854" cy="611000"/>
            </a:xfrm>
            <a:prstGeom prst="straightConnector1">
              <a:avLst/>
            </a:prstGeom>
            <a:ln w="571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3048770" y="4545675"/>
              <a:ext cx="947693" cy="720504"/>
            </a:xfrm>
            <a:prstGeom prst="straightConnector1">
              <a:avLst/>
            </a:prstGeom>
            <a:ln w="571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flipV="1">
              <a:off x="3048770" y="3650600"/>
              <a:ext cx="947693" cy="485626"/>
            </a:xfrm>
            <a:prstGeom prst="straightConnector1">
              <a:avLst/>
            </a:prstGeom>
            <a:ln w="571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H="1" flipV="1">
              <a:off x="4850498" y="3214172"/>
              <a:ext cx="28574" cy="810963"/>
            </a:xfrm>
            <a:prstGeom prst="straightConnector1">
              <a:avLst/>
            </a:prstGeom>
            <a:ln w="571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4887009" y="5034475"/>
              <a:ext cx="0" cy="645914"/>
            </a:xfrm>
            <a:prstGeom prst="straightConnector1">
              <a:avLst/>
            </a:prstGeom>
            <a:ln w="57150">
              <a:solidFill>
                <a:srgbClr val="00B0F0"/>
              </a:solidFill>
              <a:tailEnd type="triangle"/>
            </a:ln>
          </p:spPr>
          <p:style>
            <a:lnRef idx="1">
              <a:schemeClr val="accent1"/>
            </a:lnRef>
            <a:fillRef idx="0">
              <a:schemeClr val="accent1"/>
            </a:fillRef>
            <a:effectRef idx="0">
              <a:schemeClr val="accent1"/>
            </a:effectRef>
            <a:fontRef idx="minor">
              <a:schemeClr val="tx1"/>
            </a:fontRef>
          </p:style>
        </p:cxnSp>
        <p:pic>
          <p:nvPicPr>
            <p:cNvPr id="821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21264" y="3582127"/>
              <a:ext cx="2795399" cy="17303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215" name="TextBox 8"/>
            <p:cNvSpPr txBox="1">
              <a:spLocks noChangeArrowheads="1"/>
            </p:cNvSpPr>
            <p:nvPr/>
          </p:nvSpPr>
          <p:spPr bwMode="auto">
            <a:xfrm>
              <a:off x="3748715" y="4227514"/>
              <a:ext cx="2088059"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eaLnBrk="1" hangingPunct="1"/>
              <a:r>
                <a:rPr lang="en-GB" sz="2400" b="1" dirty="0" smtClean="0">
                  <a:latin typeface="Sassoon Infant Md" charset="0"/>
                </a:rPr>
                <a:t>Timeline</a:t>
              </a:r>
              <a:endParaRPr lang="en-GB" sz="2400" dirty="0">
                <a:latin typeface="Sassoon Infant Md" charset="0"/>
              </a:endParaRPr>
            </a:p>
          </p:txBody>
        </p:sp>
      </p:grpSp>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27988" y="5147723"/>
            <a:ext cx="958593" cy="1548172"/>
          </a:xfrm>
          <a:prstGeom prst="rect">
            <a:avLst/>
          </a:prstGeom>
        </p:spPr>
      </p:pic>
    </p:spTree>
    <p:extLst>
      <p:ext uri="{BB962C8B-B14F-4D97-AF65-F5344CB8AC3E}">
        <p14:creationId xmlns:p14="http://schemas.microsoft.com/office/powerpoint/2010/main" val="41666503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684213" y="692150"/>
            <a:ext cx="7848600" cy="5473700"/>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9219"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ounded Rectangle 4"/>
          <p:cNvSpPr/>
          <p:nvPr/>
        </p:nvSpPr>
        <p:spPr>
          <a:xfrm>
            <a:off x="900113" y="981075"/>
            <a:ext cx="7343775" cy="5762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21" name="TextBox 8"/>
          <p:cNvSpPr txBox="1">
            <a:spLocks noChangeArrowheads="1"/>
          </p:cNvSpPr>
          <p:nvPr/>
        </p:nvSpPr>
        <p:spPr bwMode="auto">
          <a:xfrm>
            <a:off x="4140200" y="1028700"/>
            <a:ext cx="1433513"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eaLnBrk="1" hangingPunct="1"/>
            <a:r>
              <a:rPr lang="en-GB" sz="2400" b="1">
                <a:latin typeface="Sassoon Infant Md" charset="0"/>
              </a:rPr>
              <a:t>Plenary</a:t>
            </a:r>
            <a:endParaRPr lang="en-GB" sz="2400">
              <a:latin typeface="Sassoon Infant Md" charset="0"/>
            </a:endParaRPr>
          </a:p>
        </p:txBody>
      </p:sp>
      <p:sp>
        <p:nvSpPr>
          <p:cNvPr id="9222" name="Content Placeholder 2"/>
          <p:cNvSpPr txBox="1">
            <a:spLocks/>
          </p:cNvSpPr>
          <p:nvPr/>
        </p:nvSpPr>
        <p:spPr bwMode="auto">
          <a:xfrm>
            <a:off x="857834" y="2583704"/>
            <a:ext cx="7535862" cy="2897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457200" indent="-457200">
              <a:defRPr sz="3200">
                <a:solidFill>
                  <a:schemeClr val="tx1"/>
                </a:solidFill>
                <a:latin typeface="Calibri" charset="0"/>
                <a:ea typeface="ＭＳ Ｐゴシック" charset="0"/>
              </a:defRPr>
            </a:lvl1pPr>
            <a:lvl2pPr marL="457200">
              <a:defRPr sz="2800">
                <a:solidFill>
                  <a:schemeClr val="tx1"/>
                </a:solidFill>
                <a:latin typeface="Calibri" charset="0"/>
                <a:ea typeface="ＭＳ Ｐゴシック" charset="0"/>
              </a:defRPr>
            </a:lvl2pPr>
            <a:lvl3pPr marL="914400">
              <a:defRPr sz="2400">
                <a:solidFill>
                  <a:schemeClr val="tx1"/>
                </a:solidFill>
                <a:latin typeface="Calibri" charset="0"/>
                <a:ea typeface="ＭＳ Ｐゴシック" charset="0"/>
              </a:defRPr>
            </a:lvl3pPr>
            <a:lvl4pPr marL="1371600">
              <a:defRPr sz="2000">
                <a:solidFill>
                  <a:schemeClr val="tx1"/>
                </a:solidFill>
                <a:latin typeface="Calibri" charset="0"/>
                <a:ea typeface="ＭＳ Ｐゴシック" charset="0"/>
              </a:defRPr>
            </a:lvl4pPr>
            <a:lvl5pPr marL="1828800">
              <a:defRPr sz="2000">
                <a:solidFill>
                  <a:schemeClr val="tx1"/>
                </a:solidFill>
                <a:latin typeface="Calibri" charset="0"/>
                <a:ea typeface="ＭＳ Ｐゴシック" charset="0"/>
              </a:defRPr>
            </a:lvl5pPr>
            <a:lvl6pPr marL="2286000" eaLnBrk="0" fontAlgn="base" hangingPunct="0">
              <a:spcAft>
                <a:spcPct val="0"/>
              </a:spcAft>
              <a:buFont typeface="Arial" charset="0"/>
              <a:buChar char="»"/>
              <a:defRPr sz="2000">
                <a:solidFill>
                  <a:schemeClr val="tx1"/>
                </a:solidFill>
                <a:latin typeface="Calibri" charset="0"/>
                <a:ea typeface="ＭＳ Ｐゴシック" charset="0"/>
              </a:defRPr>
            </a:lvl6pPr>
            <a:lvl7pPr marL="2743200" eaLnBrk="0" fontAlgn="base" hangingPunct="0">
              <a:spcAft>
                <a:spcPct val="0"/>
              </a:spcAft>
              <a:buFont typeface="Arial" charset="0"/>
              <a:buChar char="»"/>
              <a:defRPr sz="2000">
                <a:solidFill>
                  <a:schemeClr val="tx1"/>
                </a:solidFill>
                <a:latin typeface="Calibri" charset="0"/>
                <a:ea typeface="ＭＳ Ｐゴシック" charset="0"/>
              </a:defRPr>
            </a:lvl7pPr>
            <a:lvl8pPr marL="3200400" eaLnBrk="0" fontAlgn="base" hangingPunct="0">
              <a:spcAft>
                <a:spcPct val="0"/>
              </a:spcAft>
              <a:buFont typeface="Arial" charset="0"/>
              <a:buChar char="»"/>
              <a:defRPr sz="2000">
                <a:solidFill>
                  <a:schemeClr val="tx1"/>
                </a:solidFill>
                <a:latin typeface="Calibri" charset="0"/>
                <a:ea typeface="ＭＳ Ｐゴシック" charset="0"/>
              </a:defRPr>
            </a:lvl8pPr>
            <a:lvl9pPr marL="3657600" eaLnBrk="0" fontAlgn="base" hangingPunct="0">
              <a:spcAft>
                <a:spcPct val="0"/>
              </a:spcAft>
              <a:buFont typeface="Arial" charset="0"/>
              <a:buChar char="»"/>
              <a:defRPr sz="2000">
                <a:solidFill>
                  <a:schemeClr val="tx1"/>
                </a:solidFill>
                <a:latin typeface="Calibri" charset="0"/>
                <a:ea typeface="ＭＳ Ｐゴシック" charset="0"/>
              </a:defRPr>
            </a:lvl9pPr>
          </a:lstStyle>
          <a:p>
            <a:pPr>
              <a:spcBef>
                <a:spcPct val="20000"/>
              </a:spcBef>
              <a:buFont typeface="Calibri" charset="0"/>
              <a:buAutoNum type="arabicPeriod"/>
            </a:pPr>
            <a:r>
              <a:rPr lang="en-US" sz="2000" dirty="0" smtClean="0">
                <a:latin typeface="Sassoon Infant Md" charset="0"/>
              </a:rPr>
              <a:t>What was Neil Armstrong famous for?</a:t>
            </a:r>
            <a:endParaRPr lang="en-US" sz="2000" dirty="0">
              <a:latin typeface="Sassoon Infant Md" charset="0"/>
            </a:endParaRPr>
          </a:p>
          <a:p>
            <a:pPr>
              <a:spcBef>
                <a:spcPct val="20000"/>
              </a:spcBef>
              <a:buFont typeface="Calibri" charset="0"/>
              <a:buAutoNum type="arabicPeriod"/>
            </a:pPr>
            <a:endParaRPr lang="en-US" sz="2000" dirty="0">
              <a:latin typeface="Sassoon Infant Md" charset="0"/>
            </a:endParaRPr>
          </a:p>
          <a:p>
            <a:pPr>
              <a:spcBef>
                <a:spcPct val="20000"/>
              </a:spcBef>
              <a:buFont typeface="Calibri" charset="0"/>
              <a:buAutoNum type="arabicPeriod"/>
            </a:pPr>
            <a:r>
              <a:rPr lang="en-US" sz="2000" dirty="0" smtClean="0">
                <a:latin typeface="Sassoon Infant Md" charset="0"/>
              </a:rPr>
              <a:t>What was the </a:t>
            </a:r>
            <a:r>
              <a:rPr lang="en-US" sz="2000" dirty="0" smtClean="0">
                <a:solidFill>
                  <a:srgbClr val="FF0000"/>
                </a:solidFill>
                <a:latin typeface="Sassoon Infant Md" charset="0"/>
              </a:rPr>
              <a:t>name</a:t>
            </a:r>
            <a:r>
              <a:rPr lang="en-US" sz="2000" dirty="0" smtClean="0">
                <a:latin typeface="Sassoon Infant Md" charset="0"/>
              </a:rPr>
              <a:t> of the spacecraft he went to the Moon in?</a:t>
            </a:r>
            <a:endParaRPr lang="en-US" sz="2000" dirty="0">
              <a:latin typeface="Sassoon Infant Md" charset="0"/>
            </a:endParaRPr>
          </a:p>
          <a:p>
            <a:pPr>
              <a:spcBef>
                <a:spcPct val="20000"/>
              </a:spcBef>
              <a:buFont typeface="Calibri" charset="0"/>
              <a:buAutoNum type="arabicPeriod"/>
            </a:pPr>
            <a:endParaRPr lang="en-US" sz="2000" dirty="0">
              <a:latin typeface="Sassoon Infant Md" charset="0"/>
            </a:endParaRPr>
          </a:p>
          <a:p>
            <a:pPr>
              <a:spcBef>
                <a:spcPct val="20000"/>
              </a:spcBef>
              <a:buFont typeface="Calibri" charset="0"/>
              <a:buAutoNum type="arabicPeriod"/>
            </a:pPr>
            <a:r>
              <a:rPr lang="en-US" sz="2000" dirty="0" smtClean="0">
                <a:latin typeface="Sassoon Infant Md" charset="0"/>
              </a:rPr>
              <a:t>Complete his famous words – </a:t>
            </a:r>
          </a:p>
          <a:p>
            <a:pPr marL="0" indent="0">
              <a:spcBef>
                <a:spcPct val="20000"/>
              </a:spcBef>
            </a:pPr>
            <a:endParaRPr lang="en-US" sz="2000" dirty="0">
              <a:latin typeface="Sassoon Infant Md" charset="0"/>
            </a:endParaRPr>
          </a:p>
          <a:p>
            <a:pPr marL="0" indent="0">
              <a:spcBef>
                <a:spcPct val="20000"/>
              </a:spcBef>
            </a:pPr>
            <a:r>
              <a:rPr lang="en-US" sz="2000" dirty="0" smtClean="0">
                <a:latin typeface="Sassoon Infant Md" charset="0"/>
              </a:rPr>
              <a:t>“That’s one ______ step for man, one giant leap for ______.”</a:t>
            </a:r>
          </a:p>
          <a:p>
            <a:pPr marL="0" indent="0">
              <a:spcBef>
                <a:spcPct val="20000"/>
              </a:spcBef>
            </a:pPr>
            <a:endParaRPr lang="en-US" sz="2000" dirty="0">
              <a:latin typeface="Sassoon Infant Md" charset="0"/>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7988" y="5147723"/>
            <a:ext cx="958593" cy="1548172"/>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6301" y="1629793"/>
            <a:ext cx="928235" cy="815568"/>
          </a:xfrm>
          <a:prstGeom prst="rect">
            <a:avLst/>
          </a:prstGeom>
        </p:spPr>
      </p:pic>
    </p:spTree>
    <p:extLst>
      <p:ext uri="{BB962C8B-B14F-4D97-AF65-F5344CB8AC3E}">
        <p14:creationId xmlns:p14="http://schemas.microsoft.com/office/powerpoint/2010/main" val="39623086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453188"/>
            <a:ext cx="1008063" cy="327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244" name="TextBox 5"/>
          <p:cNvSpPr txBox="1">
            <a:spLocks noChangeArrowheads="1"/>
          </p:cNvSpPr>
          <p:nvPr/>
        </p:nvSpPr>
        <p:spPr bwMode="auto">
          <a:xfrm>
            <a:off x="3276600" y="2867742"/>
            <a:ext cx="5399088"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eaLnBrk="1" hangingPunct="1"/>
            <a:r>
              <a:rPr lang="en-GB" sz="4800" dirty="0">
                <a:solidFill>
                  <a:schemeClr val="bg1"/>
                </a:solidFill>
              </a:rPr>
              <a:t>THE END</a:t>
            </a:r>
          </a:p>
        </p:txBody>
      </p:sp>
    </p:spTree>
    <p:extLst>
      <p:ext uri="{BB962C8B-B14F-4D97-AF65-F5344CB8AC3E}">
        <p14:creationId xmlns:p14="http://schemas.microsoft.com/office/powerpoint/2010/main" val="4686609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58</TotalTime>
  <Words>420</Words>
  <Application>Microsoft Office PowerPoint</Application>
  <PresentationFormat>On-screen Show (4:3)</PresentationFormat>
  <Paragraphs>43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Sassoon Infant Md</vt:lpstr>
      <vt:lpstr>Arial</vt:lpstr>
      <vt:lpstr>ＭＳ Ｐゴシック</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Becca Keen</dc:creator>
  <cp:lastModifiedBy>M Henry</cp:lastModifiedBy>
  <cp:revision>28</cp:revision>
  <dcterms:created xsi:type="dcterms:W3CDTF">2013-10-06T11:49:53Z</dcterms:created>
  <dcterms:modified xsi:type="dcterms:W3CDTF">2019-01-15T13:17:10Z</dcterms:modified>
</cp:coreProperties>
</file>