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5" r:id="rId3"/>
    <p:sldId id="258" r:id="rId4"/>
    <p:sldId id="259" r:id="rId5"/>
    <p:sldId id="262" r:id="rId6"/>
    <p:sldId id="261" r:id="rId7"/>
    <p:sldId id="263" r:id="rId8"/>
    <p:sldId id="264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3" autoAdjust="0"/>
    <p:restoredTop sz="94660"/>
  </p:normalViewPr>
  <p:slideViewPr>
    <p:cSldViewPr snapToGrid="0">
      <p:cViewPr>
        <p:scale>
          <a:sx n="70" d="100"/>
          <a:sy n="70" d="100"/>
        </p:scale>
        <p:origin x="1338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574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75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770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3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596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979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083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98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160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639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16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758B4-BA35-4BD9-B881-2DA39C8F589E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8F3B-0E7D-453B-B42B-874E5C348A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302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619110-4C39-483C-9749-71D9D56C71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5827" y="586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3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AC21312-E45F-4C31-9A54-B3C5C1DD16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5576" y="44616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7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228B5D0-CF04-4FC3-99A6-BE61CD2826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1928" y="43797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4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9649263-6198-42A9-9D58-3C638B3D0F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1929" y="47619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568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CC305D7-A5B8-4ED5-AB50-7FBC6EFF88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280" y="45572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745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3D974D1-E3F8-4AC9-A4FD-D18B22EC5A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281" y="4789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17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7C47C52-AA8B-4E7F-898F-EF62C58DEC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2872" y="48028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36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EFA5051-536E-462C-AE0F-A3C167ED97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280" y="43661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167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2C5A42-5477-43A3-BB04-05D05B07FE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44753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3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1473</TotalTime>
  <Words>0</Words>
  <Application>Microsoft Office PowerPoint</Application>
  <PresentationFormat>On-screen Show (4:3)</PresentationFormat>
  <Paragraphs>0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Montgomery Public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Seagraves, Susan</dc:creator>
  <cp:lastModifiedBy>N McWilliams</cp:lastModifiedBy>
  <cp:revision>44</cp:revision>
  <dcterms:created xsi:type="dcterms:W3CDTF">2014-11-13T20:12:38Z</dcterms:created>
  <dcterms:modified xsi:type="dcterms:W3CDTF">2021-01-19T15:04:25Z</dcterms:modified>
</cp:coreProperties>
</file>