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2"/>
  </p:notesMasterIdLst>
  <p:sldIdLst>
    <p:sldId id="256" r:id="rId2"/>
    <p:sldId id="257" r:id="rId3"/>
    <p:sldId id="258" r:id="rId4"/>
    <p:sldId id="432" r:id="rId5"/>
    <p:sldId id="260" r:id="rId6"/>
    <p:sldId id="259" r:id="rId7"/>
    <p:sldId id="457" r:id="rId8"/>
    <p:sldId id="598" r:id="rId9"/>
    <p:sldId id="625" r:id="rId10"/>
    <p:sldId id="626" r:id="rId11"/>
    <p:sldId id="271" r:id="rId12"/>
    <p:sldId id="270" r:id="rId13"/>
    <p:sldId id="272" r:id="rId14"/>
    <p:sldId id="273" r:id="rId15"/>
    <p:sldId id="277" r:id="rId16"/>
    <p:sldId id="412" r:id="rId17"/>
    <p:sldId id="275" r:id="rId18"/>
    <p:sldId id="361" r:id="rId19"/>
    <p:sldId id="440" r:id="rId20"/>
    <p:sldId id="441" r:id="rId21"/>
    <p:sldId id="281" r:id="rId22"/>
    <p:sldId id="283" r:id="rId23"/>
    <p:sldId id="488" r:id="rId24"/>
    <p:sldId id="490" r:id="rId25"/>
    <p:sldId id="489" r:id="rId26"/>
    <p:sldId id="487" r:id="rId27"/>
    <p:sldId id="285" r:id="rId28"/>
    <p:sldId id="286" r:id="rId29"/>
    <p:sldId id="559" r:id="rId30"/>
    <p:sldId id="289" r:id="rId31"/>
    <p:sldId id="290" r:id="rId32"/>
    <p:sldId id="519" r:id="rId33"/>
    <p:sldId id="520" r:id="rId34"/>
    <p:sldId id="543" r:id="rId35"/>
    <p:sldId id="561" r:id="rId36"/>
    <p:sldId id="595" r:id="rId37"/>
    <p:sldId id="627" r:id="rId38"/>
    <p:sldId id="628" r:id="rId39"/>
    <p:sldId id="629" r:id="rId40"/>
    <p:sldId id="630" r:id="rId41"/>
    <p:sldId id="631" r:id="rId42"/>
    <p:sldId id="632" r:id="rId43"/>
    <p:sldId id="360" r:id="rId44"/>
    <p:sldId id="359" r:id="rId45"/>
    <p:sldId id="329" r:id="rId46"/>
    <p:sldId id="503" r:id="rId47"/>
    <p:sldId id="568" r:id="rId48"/>
    <p:sldId id="569" r:id="rId49"/>
    <p:sldId id="524" r:id="rId50"/>
    <p:sldId id="606" r:id="rId51"/>
    <p:sldId id="634" r:id="rId52"/>
    <p:sldId id="635" r:id="rId53"/>
    <p:sldId id="636" r:id="rId54"/>
    <p:sldId id="637" r:id="rId55"/>
    <p:sldId id="642" r:id="rId56"/>
    <p:sldId id="643" r:id="rId57"/>
    <p:sldId id="638" r:id="rId58"/>
    <p:sldId id="639" r:id="rId59"/>
    <p:sldId id="640" r:id="rId60"/>
    <p:sldId id="499" r:id="rId61"/>
    <p:sldId id="571" r:id="rId62"/>
    <p:sldId id="572" r:id="rId63"/>
    <p:sldId id="582" r:id="rId64"/>
    <p:sldId id="607" r:id="rId65"/>
    <p:sldId id="644" r:id="rId66"/>
    <p:sldId id="570" r:id="rId67"/>
    <p:sldId id="590" r:id="rId68"/>
    <p:sldId id="555" r:id="rId69"/>
    <p:sldId id="664" r:id="rId70"/>
    <p:sldId id="663" r:id="rId71"/>
    <p:sldId id="609" r:id="rId72"/>
    <p:sldId id="610" r:id="rId73"/>
    <p:sldId id="587" r:id="rId74"/>
    <p:sldId id="588" r:id="rId75"/>
    <p:sldId id="589" r:id="rId76"/>
    <p:sldId id="645" r:id="rId77"/>
    <p:sldId id="646" r:id="rId78"/>
    <p:sldId id="647" r:id="rId79"/>
    <p:sldId id="262" r:id="rId80"/>
    <p:sldId id="472" r:id="rId81"/>
    <p:sldId id="386" r:id="rId82"/>
    <p:sldId id="385" r:id="rId83"/>
    <p:sldId id="648" r:id="rId84"/>
    <p:sldId id="527" r:id="rId85"/>
    <p:sldId id="528" r:id="rId86"/>
    <p:sldId id="574" r:id="rId87"/>
    <p:sldId id="436" r:id="rId88"/>
    <p:sldId id="434" r:id="rId89"/>
    <p:sldId id="508" r:id="rId90"/>
    <p:sldId id="510" r:id="rId91"/>
    <p:sldId id="509" r:id="rId92"/>
    <p:sldId id="650" r:id="rId93"/>
    <p:sldId id="649" r:id="rId94"/>
    <p:sldId id="651" r:id="rId95"/>
    <p:sldId id="652" r:id="rId96"/>
    <p:sldId id="653" r:id="rId97"/>
    <p:sldId id="654" r:id="rId98"/>
    <p:sldId id="633" r:id="rId99"/>
    <p:sldId id="562" r:id="rId100"/>
    <p:sldId id="564" r:id="rId101"/>
    <p:sldId id="655" r:id="rId102"/>
    <p:sldId id="614" r:id="rId103"/>
    <p:sldId id="615" r:id="rId104"/>
    <p:sldId id="507" r:id="rId105"/>
    <p:sldId id="656" r:id="rId106"/>
    <p:sldId id="657" r:id="rId107"/>
    <p:sldId id="658" r:id="rId108"/>
    <p:sldId id="659" r:id="rId109"/>
    <p:sldId id="660" r:id="rId110"/>
    <p:sldId id="661" r:id="rId111"/>
    <p:sldId id="662" r:id="rId112"/>
    <p:sldId id="665" r:id="rId113"/>
    <p:sldId id="470" r:id="rId114"/>
    <p:sldId id="372" r:id="rId115"/>
    <p:sldId id="374" r:id="rId116"/>
    <p:sldId id="584" r:id="rId117"/>
    <p:sldId id="373" r:id="rId118"/>
    <p:sldId id="624" r:id="rId119"/>
    <p:sldId id="377" r:id="rId120"/>
    <p:sldId id="376" r:id="rId1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57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9211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presProps" Target="presProp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viewProps" Target="viewProps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569A0C-86A2-4511-AC2A-5BF6437316F5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EBA1ED-7EA0-4FE4-BFBC-B631910FD0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583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EBA1ED-7EA0-4FE4-BFBC-B631910FD061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3830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EBA1ED-7EA0-4FE4-BFBC-B631910FD061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725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EBA1ED-7EA0-4FE4-BFBC-B631910FD061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0527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6FC93-7813-41E0-B4D4-05F5DD0E8C53}" type="datetimeFigureOut">
              <a:rPr lang="en-US"/>
              <a:pPr>
                <a:defRPr/>
              </a:pPr>
              <a:t>1/26/2023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241AC-8AC5-4407-82E7-C62E773CB06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3F675-B77F-47D9-A05D-517FBF69E7F2}" type="datetimeFigureOut">
              <a:rPr lang="en-US"/>
              <a:pPr>
                <a:defRPr/>
              </a:pPr>
              <a:t>1/26/2023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86F95-EDAB-4445-993D-75245E29E41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217AD-47EE-472C-85C0-09C8573EBE14}" type="datetimeFigureOut">
              <a:rPr lang="en-US"/>
              <a:pPr>
                <a:defRPr/>
              </a:pPr>
              <a:t>1/26/2023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1475C-DC2C-4391-933D-B8D80EBCEAC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69CD2-C8D5-4793-B3E4-B9A35259E5C6}" type="datetimeFigureOut">
              <a:rPr lang="en-US"/>
              <a:pPr>
                <a:defRPr/>
              </a:pPr>
              <a:t>1/26/2023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83A10-0D71-449D-9783-E7A9A0B68D6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D88095-6412-4DC7-BC4F-5BC2BF494B88}" type="datetimeFigureOut">
              <a:rPr lang="en-US"/>
              <a:pPr>
                <a:defRPr/>
              </a:pPr>
              <a:t>1/26/2023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3C3CF-4F83-434D-B227-1D384D0B95C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988B3-5FD6-4132-8886-19D1B930B911}" type="datetimeFigureOut">
              <a:rPr lang="en-US"/>
              <a:pPr>
                <a:defRPr/>
              </a:pPr>
              <a:t>1/26/2023</a:t>
            </a:fld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57347-3994-4873-9643-D19E4C16B8B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75634-69E9-401F-B0E3-3064571497ED}" type="datetimeFigureOut">
              <a:rPr lang="en-US"/>
              <a:pPr>
                <a:defRPr/>
              </a:pPr>
              <a:t>1/26/2023</a:t>
            </a:fld>
            <a:endParaRPr lang="en-GB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B8ECE-045D-4B75-BF6B-FAD4FA9A648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5C36D-0499-48EF-BAA0-27A062DA3063}" type="datetimeFigureOut">
              <a:rPr lang="en-US"/>
              <a:pPr>
                <a:defRPr/>
              </a:pPr>
              <a:t>1/26/2023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AF24D-6B36-41F5-A63F-22D81C718EB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473D6-D98F-4522-BA5F-1FD5937A350F}" type="datetimeFigureOut">
              <a:rPr lang="en-US"/>
              <a:pPr>
                <a:defRPr/>
              </a:pPr>
              <a:t>1/26/2023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1530B-6247-4330-A6B2-D35A1750DB8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C411D-3639-4AED-923F-F32F8D2DD169}" type="datetimeFigureOut">
              <a:rPr lang="en-US"/>
              <a:pPr>
                <a:defRPr/>
              </a:pPr>
              <a:t>1/26/2023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3B524-B30A-4822-970A-E154AF3BD82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6F29D-E185-44B9-98BB-A9B40CC8FF96}" type="datetimeFigureOut">
              <a:rPr lang="en-US"/>
              <a:pPr>
                <a:defRPr/>
              </a:pPr>
              <a:t>1/26/2023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294D3-2714-4D24-9E11-82A04B089FB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9CD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8502F6-1E18-451B-A69E-373F36F33BE1}" type="datetimeFigureOut">
              <a:rPr lang="en-US"/>
              <a:pPr>
                <a:defRPr/>
              </a:pPr>
              <a:t>1/26/2023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73E7532-97C0-4CFF-B33D-0E1D9FF5E79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GB" dirty="0"/>
          </a:p>
        </p:txBody>
      </p:sp>
      <p:pic>
        <p:nvPicPr>
          <p:cNvPr id="4" name="Picture 3" descr="21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053" name="TextBox 4"/>
          <p:cNvSpPr txBox="1">
            <a:spLocks noChangeArrowheads="1"/>
          </p:cNvSpPr>
          <p:nvPr/>
        </p:nvSpPr>
        <p:spPr bwMode="auto">
          <a:xfrm rot="10800000" flipH="1" flipV="1">
            <a:off x="107504" y="214243"/>
            <a:ext cx="864096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Georgia" pitchFamily="18" charset="0"/>
              </a:rPr>
              <a:t>Brooklands Ski trip </a:t>
            </a:r>
          </a:p>
          <a:p>
            <a:pPr algn="ctr"/>
            <a:r>
              <a:rPr lang="en-GB" sz="5400" dirty="0">
                <a:solidFill>
                  <a:schemeClr val="bg1"/>
                </a:solidFill>
                <a:latin typeface="Georgia" pitchFamily="18" charset="0"/>
              </a:rPr>
              <a:t>Pamporovo 2023</a:t>
            </a:r>
          </a:p>
        </p:txBody>
      </p:sp>
    </p:spTree>
  </p:cSld>
  <p:clrMapOvr>
    <a:masterClrMapping/>
  </p:clrMapOvr>
  <p:transition advTm="4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2"/>
          <p:cNvSpPr txBox="1">
            <a:spLocks noChangeArrowheads="1"/>
          </p:cNvSpPr>
          <p:nvPr/>
        </p:nvSpPr>
        <p:spPr bwMode="auto">
          <a:xfrm>
            <a:off x="0" y="1989138"/>
            <a:ext cx="2123728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Georgia" pitchFamily="18" charset="0"/>
              </a:rPr>
              <a:t>Off to</a:t>
            </a:r>
          </a:p>
          <a:p>
            <a:pPr algn="ctr"/>
            <a:r>
              <a:rPr lang="en-GB" sz="4400" dirty="0">
                <a:latin typeface="Georgia" pitchFamily="18" charset="0"/>
              </a:rPr>
              <a:t>the </a:t>
            </a:r>
          </a:p>
          <a:p>
            <a:pPr algn="ctr"/>
            <a:r>
              <a:rPr lang="en-GB" sz="4400" dirty="0">
                <a:latin typeface="Georgia" pitchFamily="18" charset="0"/>
              </a:rPr>
              <a:t>nursery</a:t>
            </a:r>
          </a:p>
          <a:p>
            <a:pPr algn="ctr"/>
            <a:r>
              <a:rPr lang="en-GB" sz="4400" dirty="0">
                <a:latin typeface="Georgia" pitchFamily="18" charset="0"/>
              </a:rPr>
              <a:t>slopes!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7663" y="879357"/>
            <a:ext cx="6587178" cy="493743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905" y="354679"/>
            <a:ext cx="8198184" cy="614863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3499" y="359245"/>
            <a:ext cx="8196996" cy="613950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13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488" y="354013"/>
            <a:ext cx="8201025" cy="614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8278" y="359814"/>
            <a:ext cx="8187441" cy="613836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376" y="354282"/>
            <a:ext cx="8199244" cy="614943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431335" y="1807842"/>
            <a:ext cx="5462844" cy="409713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9A27FEC-C480-4258-BEED-7598774BE3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112492" y="943746"/>
            <a:ext cx="5462844" cy="409713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431071" y="1808040"/>
            <a:ext cx="5462316" cy="409673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9A27FEC-C480-4258-BEED-7598774BE3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112753" y="943942"/>
            <a:ext cx="5462321" cy="409674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90139908"/>
      </p:ext>
    </p:extLst>
  </p:cSld>
  <p:clrMapOvr>
    <a:masterClrMapping/>
  </p:clrMapOvr>
  <p:transition advTm="4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431071" y="1808040"/>
            <a:ext cx="5462316" cy="409673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9A27FEC-C480-4258-BEED-7598774BE3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112753" y="943942"/>
            <a:ext cx="5462321" cy="409674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28124015"/>
      </p:ext>
    </p:extLst>
  </p:cSld>
  <p:clrMapOvr>
    <a:masterClrMapping/>
  </p:clrMapOvr>
  <p:transition advTm="4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431071" y="1808040"/>
            <a:ext cx="5462316" cy="409673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9A27FEC-C480-4258-BEED-7598774BE3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112753" y="943942"/>
            <a:ext cx="5462321" cy="409674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90575824"/>
      </p:ext>
    </p:extLst>
  </p:cSld>
  <p:clrMapOvr>
    <a:masterClrMapping/>
  </p:clrMapOvr>
  <p:transition advTm="4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692696"/>
            <a:ext cx="7008777" cy="525658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1507" name="TextBox 2"/>
          <p:cNvSpPr txBox="1">
            <a:spLocks noChangeArrowheads="1"/>
          </p:cNvSpPr>
          <p:nvPr/>
        </p:nvSpPr>
        <p:spPr bwMode="auto">
          <a:xfrm>
            <a:off x="7308304" y="2492896"/>
            <a:ext cx="1835696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Georgia" pitchFamily="18" charset="0"/>
              </a:rPr>
              <a:t>Disco</a:t>
            </a:r>
          </a:p>
          <a:p>
            <a:pPr algn="ctr"/>
            <a:r>
              <a:rPr lang="en-GB" sz="4400" dirty="0">
                <a:latin typeface="Georgia" pitchFamily="18" charset="0"/>
              </a:rPr>
              <a:t>Night!</a:t>
            </a:r>
          </a:p>
        </p:txBody>
      </p:sp>
    </p:spTree>
  </p:cSld>
  <p:clrMapOvr>
    <a:masterClrMapping/>
  </p:clrMapOvr>
  <p:transition advTm="4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801" y="354601"/>
            <a:ext cx="8198393" cy="614879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0317" y="333994"/>
            <a:ext cx="8426360" cy="631977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3354" y="355016"/>
            <a:ext cx="8197288" cy="614796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760" y="353820"/>
            <a:ext cx="8200475" cy="615035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760" y="353820"/>
            <a:ext cx="8200476" cy="615035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760" y="353820"/>
            <a:ext cx="8200476" cy="615035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451" y="189338"/>
            <a:ext cx="8639096" cy="647932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451" y="189338"/>
            <a:ext cx="8639095" cy="647932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451" y="189338"/>
            <a:ext cx="8639096" cy="647932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172" y="862659"/>
            <a:ext cx="7718260" cy="578869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7891" name="TextBox 2"/>
          <p:cNvSpPr txBox="1">
            <a:spLocks noChangeArrowheads="1"/>
          </p:cNvSpPr>
          <p:nvPr/>
        </p:nvSpPr>
        <p:spPr bwMode="auto">
          <a:xfrm>
            <a:off x="1763688" y="92499"/>
            <a:ext cx="583247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4400" dirty="0">
                <a:latin typeface="Calibri" pitchFamily="34" charset="0"/>
              </a:rPr>
              <a:t>Ten-pin bowling</a:t>
            </a:r>
          </a:p>
        </p:txBody>
      </p:sp>
    </p:spTree>
  </p:cSld>
  <p:clrMapOvr>
    <a:masterClrMapping/>
  </p:clrMapOvr>
  <p:transition advTm="4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5103" y="261830"/>
            <a:ext cx="8445784" cy="633433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5103" y="261830"/>
            <a:ext cx="8445784" cy="633433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5103" y="261830"/>
            <a:ext cx="8445784" cy="633433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5103" y="261830"/>
            <a:ext cx="8445784" cy="633433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5103" y="261830"/>
            <a:ext cx="8445784" cy="633433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3257" y="354943"/>
            <a:ext cx="8197481" cy="614811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3310" y="354983"/>
            <a:ext cx="8197376" cy="614803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510495" y="1686225"/>
            <a:ext cx="5643976" cy="423298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05433F2-523E-4F08-984C-1A3B3EFF9F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975899" y="966145"/>
            <a:ext cx="5643976" cy="423298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24020855"/>
      </p:ext>
    </p:extLst>
  </p:cSld>
  <p:clrMapOvr>
    <a:masterClrMapping/>
  </p:clrMapOvr>
  <p:transition advTm="4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7584" y="971346"/>
            <a:ext cx="7632848" cy="572463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8131" name="TextBox 2"/>
          <p:cNvSpPr txBox="1">
            <a:spLocks noChangeArrowheads="1"/>
          </p:cNvSpPr>
          <p:nvPr/>
        </p:nvSpPr>
        <p:spPr bwMode="auto">
          <a:xfrm>
            <a:off x="857366" y="162018"/>
            <a:ext cx="74295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4400" dirty="0">
                <a:latin typeface="Calibri" pitchFamily="34" charset="0"/>
              </a:rPr>
              <a:t>Time for a break!</a:t>
            </a:r>
          </a:p>
        </p:txBody>
      </p:sp>
    </p:spTree>
  </p:cSld>
  <p:clrMapOvr>
    <a:masterClrMapping/>
  </p:clrMapOvr>
  <p:transition advTm="4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5535" y="332656"/>
            <a:ext cx="8448937" cy="633670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5535" y="332656"/>
            <a:ext cx="8448937" cy="633670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5535" y="332656"/>
            <a:ext cx="8448936" cy="633670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167" y="216275"/>
            <a:ext cx="8570540" cy="642790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167" y="216275"/>
            <a:ext cx="8570540" cy="642790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31772506"/>
      </p:ext>
    </p:extLst>
  </p:cSld>
  <p:clrMapOvr>
    <a:masterClrMapping/>
  </p:clrMapOvr>
  <p:transition advTm="4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167" y="188640"/>
            <a:ext cx="8570540" cy="642790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7815903"/>
      </p:ext>
    </p:extLst>
  </p:cSld>
  <p:clrMapOvr>
    <a:masterClrMapping/>
  </p:clrMapOvr>
  <p:transition advTm="4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167" y="188640"/>
            <a:ext cx="8570540" cy="642790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68436230"/>
      </p:ext>
    </p:extLst>
  </p:cSld>
  <p:clrMapOvr>
    <a:masterClrMapping/>
  </p:clrMapOvr>
  <p:transition advTm="4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167" y="188640"/>
            <a:ext cx="8570540" cy="642790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16304680"/>
      </p:ext>
    </p:extLst>
  </p:cSld>
  <p:clrMapOvr>
    <a:masterClrMapping/>
  </p:clrMapOvr>
  <p:transition advTm="400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167" y="188640"/>
            <a:ext cx="8570540" cy="642790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7220469"/>
      </p:ext>
    </p:extLst>
  </p:cSld>
  <p:clrMapOvr>
    <a:masterClrMapping/>
  </p:clrMapOvr>
  <p:transition advTm="4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167" y="188640"/>
            <a:ext cx="8570540" cy="642790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48826536"/>
      </p:ext>
    </p:extLst>
  </p:cSld>
  <p:clrMapOvr>
    <a:masterClrMapping/>
  </p:clrMapOvr>
  <p:transition advTm="4000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167" y="188640"/>
            <a:ext cx="8570540" cy="642790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52138421"/>
      </p:ext>
    </p:extLst>
  </p:cSld>
  <p:clrMapOvr>
    <a:masterClrMapping/>
  </p:clrMapOvr>
  <p:transition advTm="4000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167" y="188640"/>
            <a:ext cx="8570540" cy="642790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16648660"/>
      </p:ext>
    </p:extLst>
  </p:cSld>
  <p:clrMapOvr>
    <a:masterClrMapping/>
  </p:clrMapOvr>
  <p:transition advTm="4000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tel Snezhanka: The hotel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5576" y="908720"/>
            <a:ext cx="7675939" cy="576064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7587" name="TextBox 2"/>
          <p:cNvSpPr txBox="1">
            <a:spLocks noChangeArrowheads="1"/>
          </p:cNvSpPr>
          <p:nvPr/>
        </p:nvSpPr>
        <p:spPr bwMode="auto">
          <a:xfrm>
            <a:off x="755650" y="260350"/>
            <a:ext cx="73580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3200" b="1" dirty="0">
                <a:latin typeface="Calibri" pitchFamily="34" charset="0"/>
              </a:rPr>
              <a:t>Hotel </a:t>
            </a:r>
            <a:r>
              <a:rPr lang="en-GB" sz="3200" b="1" dirty="0" err="1">
                <a:latin typeface="Calibri" pitchFamily="34" charset="0"/>
              </a:rPr>
              <a:t>Snezhanka</a:t>
            </a:r>
            <a:endParaRPr lang="en-GB" sz="3200" b="1" dirty="0">
              <a:latin typeface="Calibri" pitchFamily="34" charset="0"/>
            </a:endParaRPr>
          </a:p>
        </p:txBody>
      </p:sp>
    </p:spTree>
  </p:cSld>
  <p:clrMapOvr>
    <a:masterClrMapping/>
  </p:clrMapOvr>
  <p:transition advTm="4000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http://www.balkan.co.uk/fs/img/accommodation/snezhanka-3-600x600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28596" y="642918"/>
            <a:ext cx="8379194" cy="557216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684414" y="764704"/>
            <a:ext cx="7847180" cy="588538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1683" name="TextBox 2"/>
          <p:cNvSpPr txBox="1">
            <a:spLocks noChangeArrowheads="1"/>
          </p:cNvSpPr>
          <p:nvPr/>
        </p:nvSpPr>
        <p:spPr bwMode="auto">
          <a:xfrm>
            <a:off x="1115616" y="0"/>
            <a:ext cx="706889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latin typeface="Calibri" pitchFamily="34" charset="0"/>
              </a:rPr>
              <a:t>Bottom boarding!</a:t>
            </a:r>
          </a:p>
        </p:txBody>
      </p:sp>
    </p:spTree>
  </p:cSld>
  <p:clrMapOvr>
    <a:masterClrMapping/>
  </p:clrMapOvr>
  <p:transition advTm="4000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454530" y="969558"/>
            <a:ext cx="5660572" cy="424542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008775" y="1688745"/>
            <a:ext cx="5662952" cy="42472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454530" y="969558"/>
            <a:ext cx="5660572" cy="424542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008775" y="1688745"/>
            <a:ext cx="5662952" cy="42472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46617000"/>
      </p:ext>
    </p:extLst>
  </p:cSld>
  <p:clrMapOvr>
    <a:masterClrMapping/>
  </p:clrMapOvr>
  <p:transition advTm="4000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454530" y="969558"/>
            <a:ext cx="5660572" cy="424542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008775" y="1688745"/>
            <a:ext cx="5662952" cy="42472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04035337"/>
      </p:ext>
    </p:extLst>
  </p:cSld>
  <p:clrMapOvr>
    <a:masterClrMapping/>
  </p:clrMapOvr>
  <p:transition advTm="4000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451" y="189338"/>
            <a:ext cx="8639096" cy="647932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454530" y="969558"/>
            <a:ext cx="5660572" cy="424542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008775" y="1688745"/>
            <a:ext cx="5662952" cy="42472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87492172"/>
      </p:ext>
    </p:extLst>
  </p:cSld>
  <p:clrMapOvr>
    <a:masterClrMapping/>
  </p:clrMapOvr>
  <p:transition advTm="4000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454530" y="969558"/>
            <a:ext cx="5660572" cy="424542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008775" y="1688745"/>
            <a:ext cx="5662952" cy="42472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2041259"/>
      </p:ext>
    </p:extLst>
  </p:cSld>
  <p:clrMapOvr>
    <a:masterClrMapping/>
  </p:clrMapOvr>
  <p:transition advTm="4000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454530" y="969558"/>
            <a:ext cx="5660572" cy="424542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008775" y="1688745"/>
            <a:ext cx="5662952" cy="42472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07580365"/>
      </p:ext>
    </p:extLst>
  </p:cSld>
  <p:clrMapOvr>
    <a:masterClrMapping/>
  </p:clrMapOvr>
  <p:transition advTm="4000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454530" y="969558"/>
            <a:ext cx="5660572" cy="424542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008775" y="1688745"/>
            <a:ext cx="5662952" cy="42472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57657641"/>
      </p:ext>
    </p:extLst>
  </p:cSld>
  <p:clrMapOvr>
    <a:masterClrMapping/>
  </p:clrMapOvr>
  <p:transition advTm="4000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454530" y="969558"/>
            <a:ext cx="5660572" cy="424542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008775" y="1688745"/>
            <a:ext cx="5662952" cy="42472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67578262"/>
      </p:ext>
    </p:extLst>
  </p:cSld>
  <p:clrMapOvr>
    <a:masterClrMapping/>
  </p:clrMapOvr>
  <p:transition advTm="4000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451" y="189338"/>
            <a:ext cx="8639096" cy="647932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79441851"/>
      </p:ext>
    </p:extLst>
  </p:cSld>
  <p:clrMapOvr>
    <a:masterClrMapping/>
  </p:clrMapOvr>
  <p:transition advTm="4000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451" y="189338"/>
            <a:ext cx="8639096" cy="647932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10093998"/>
      </p:ext>
    </p:extLst>
  </p:cSld>
  <p:clrMapOvr>
    <a:masterClrMapping/>
  </p:clrMapOvr>
  <p:transition advTm="4000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454530" y="969558"/>
            <a:ext cx="5660572" cy="424542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008775" y="1688745"/>
            <a:ext cx="5662952" cy="42472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86954768"/>
      </p:ext>
    </p:extLst>
  </p:cSld>
  <p:clrMapOvr>
    <a:masterClrMapping/>
  </p:clrMapOvr>
  <p:transition advTm="4000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454530" y="969558"/>
            <a:ext cx="5660572" cy="424542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008775" y="1688745"/>
            <a:ext cx="5662952" cy="42472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17366362"/>
      </p:ext>
    </p:extLst>
  </p:cSld>
  <p:clrMapOvr>
    <a:masterClrMapping/>
  </p:clrMapOvr>
  <p:transition advTm="4000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454530" y="969558"/>
            <a:ext cx="5660572" cy="424542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008775" y="1688745"/>
            <a:ext cx="5662952" cy="42472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3178869"/>
      </p:ext>
    </p:extLst>
  </p:cSld>
  <p:clrMapOvr>
    <a:masterClrMapping/>
  </p:clrMapOvr>
  <p:transition advTm="4000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7350" y="766907"/>
            <a:ext cx="7841305" cy="588097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1683" name="TextBox 2"/>
          <p:cNvSpPr txBox="1">
            <a:spLocks noChangeArrowheads="1"/>
          </p:cNvSpPr>
          <p:nvPr/>
        </p:nvSpPr>
        <p:spPr bwMode="auto">
          <a:xfrm>
            <a:off x="755576" y="0"/>
            <a:ext cx="7500938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4400" b="1" dirty="0">
                <a:latin typeface="Calibri" pitchFamily="34" charset="0"/>
              </a:rPr>
              <a:t>Lunch in Alex’s Pub!</a:t>
            </a:r>
          </a:p>
        </p:txBody>
      </p:sp>
    </p:spTree>
  </p:cSld>
  <p:clrMapOvr>
    <a:masterClrMapping/>
  </p:clrMapOvr>
  <p:transition advTm="4000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5151" y="191363"/>
            <a:ext cx="8633696" cy="647527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46897284"/>
      </p:ext>
    </p:extLst>
  </p:cSld>
  <p:clrMapOvr>
    <a:masterClrMapping/>
  </p:clrMapOvr>
  <p:transition advTm="4000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5151" y="191363"/>
            <a:ext cx="8633696" cy="647527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97803099"/>
      </p:ext>
    </p:extLst>
  </p:cSld>
  <p:clrMapOvr>
    <a:masterClrMapping/>
  </p:clrMapOvr>
  <p:transition advTm="4000"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5151" y="191362"/>
            <a:ext cx="8633696" cy="647527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45352893"/>
      </p:ext>
    </p:extLst>
  </p:cSld>
  <p:clrMapOvr>
    <a:masterClrMapping/>
  </p:clrMapOvr>
  <p:transition advTm="4000"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5151" y="191362"/>
            <a:ext cx="8633696" cy="647527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1188754"/>
      </p:ext>
    </p:extLst>
  </p:cSld>
  <p:clrMapOvr>
    <a:masterClrMapping/>
  </p:clrMapOvr>
  <p:transition advTm="4000"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5577" y="191362"/>
            <a:ext cx="8632844" cy="647527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21488474"/>
      </p:ext>
    </p:extLst>
  </p:cSld>
  <p:clrMapOvr>
    <a:masterClrMapping/>
  </p:clrMapOvr>
  <p:transition advTm="4000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8588" y="767835"/>
            <a:ext cx="7838830" cy="587912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1683" name="TextBox 2"/>
          <p:cNvSpPr txBox="1">
            <a:spLocks noChangeArrowheads="1"/>
          </p:cNvSpPr>
          <p:nvPr/>
        </p:nvSpPr>
        <p:spPr bwMode="auto">
          <a:xfrm>
            <a:off x="755576" y="0"/>
            <a:ext cx="7500938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4400" b="1" dirty="0">
                <a:latin typeface="Calibri" pitchFamily="34" charset="0"/>
              </a:rPr>
              <a:t>Back to the slopes!</a:t>
            </a:r>
          </a:p>
        </p:txBody>
      </p:sp>
    </p:spTree>
    <p:extLst>
      <p:ext uri="{BB962C8B-B14F-4D97-AF65-F5344CB8AC3E}">
        <p14:creationId xmlns:p14="http://schemas.microsoft.com/office/powerpoint/2010/main" val="1784254683"/>
      </p:ext>
    </p:extLst>
  </p:cSld>
  <p:clrMapOvr>
    <a:masterClrMapping/>
  </p:clrMapOvr>
  <p:transition advTm="4000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3439" y="548582"/>
            <a:ext cx="7649951" cy="573746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02115894"/>
      </p:ext>
    </p:extLst>
  </p:cSld>
  <p:clrMapOvr>
    <a:masterClrMapping/>
  </p:clrMapOvr>
  <p:transition advTm="4000"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901" y="265009"/>
            <a:ext cx="8414748" cy="631106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901" y="265009"/>
            <a:ext cx="8414748" cy="631106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46797482"/>
      </p:ext>
    </p:extLst>
  </p:cSld>
  <p:clrMapOvr>
    <a:masterClrMapping/>
  </p:clrMapOvr>
  <p:transition advTm="4000"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901" y="265009"/>
            <a:ext cx="8414748" cy="631106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71102074"/>
      </p:ext>
    </p:extLst>
  </p:cSld>
  <p:clrMapOvr>
    <a:masterClrMapping/>
  </p:clrMapOvr>
  <p:transition advTm="4000"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901" y="265009"/>
            <a:ext cx="8414748" cy="631106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80164933"/>
      </p:ext>
    </p:extLst>
  </p:cSld>
  <p:clrMapOvr>
    <a:masterClrMapping/>
  </p:clrMapOvr>
  <p:transition advTm="4000"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901" y="265009"/>
            <a:ext cx="8414748" cy="631106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75198556"/>
      </p:ext>
    </p:extLst>
  </p:cSld>
  <p:clrMapOvr>
    <a:masterClrMapping/>
  </p:clrMapOvr>
  <p:transition advTm="4000"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6234" y="333179"/>
            <a:ext cx="8224360" cy="616827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90737604"/>
      </p:ext>
    </p:extLst>
  </p:cSld>
  <p:clrMapOvr>
    <a:masterClrMapping/>
  </p:clrMapOvr>
  <p:transition advTm="4000"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4207" y="549160"/>
            <a:ext cx="7648414" cy="573630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78124278"/>
      </p:ext>
    </p:extLst>
  </p:cSld>
  <p:clrMapOvr>
    <a:masterClrMapping/>
  </p:clrMapOvr>
  <p:transition advTm="4000"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5828" y="551415"/>
            <a:ext cx="7645172" cy="573179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68647030"/>
      </p:ext>
    </p:extLst>
  </p:cSld>
  <p:clrMapOvr>
    <a:masterClrMapping/>
  </p:clrMapOvr>
  <p:transition advTm="4000"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8898" y="260648"/>
            <a:ext cx="4228459" cy="563621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6643" y="886140"/>
            <a:ext cx="4228459" cy="563794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48759806"/>
      </p:ext>
    </p:extLst>
  </p:cSld>
  <p:clrMapOvr>
    <a:masterClrMapping/>
  </p:clrMapOvr>
  <p:transition advTm="4000"/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8898" y="261719"/>
            <a:ext cx="4228459" cy="563407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7852" y="886140"/>
            <a:ext cx="4226041" cy="563794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47421117"/>
      </p:ext>
    </p:extLst>
  </p:cSld>
  <p:clrMapOvr>
    <a:masterClrMapping/>
  </p:clrMapOvr>
  <p:transition advTm="4000"/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1629" y="261719"/>
            <a:ext cx="4222997" cy="563407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7852" y="886278"/>
            <a:ext cx="4226041" cy="563767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56809710"/>
      </p:ext>
    </p:extLst>
  </p:cSld>
  <p:clrMapOvr>
    <a:masterClrMapping/>
  </p:clrMapOvr>
  <p:transition advTm="4000"/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5536" y="673254"/>
            <a:ext cx="8225757" cy="548812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5151" y="191363"/>
            <a:ext cx="8633696" cy="647527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455" y="190091"/>
            <a:ext cx="8637088" cy="647781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898" y="262006"/>
            <a:ext cx="8422756" cy="63170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8588" y="767835"/>
            <a:ext cx="7838830" cy="587912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1683" name="TextBox 2"/>
          <p:cNvSpPr txBox="1">
            <a:spLocks noChangeArrowheads="1"/>
          </p:cNvSpPr>
          <p:nvPr/>
        </p:nvSpPr>
        <p:spPr bwMode="auto">
          <a:xfrm>
            <a:off x="755576" y="0"/>
            <a:ext cx="76998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latin typeface="Calibri" pitchFamily="34" charset="0"/>
              </a:rPr>
              <a:t>Snowman building competition!</a:t>
            </a:r>
          </a:p>
        </p:txBody>
      </p:sp>
    </p:spTree>
    <p:extLst>
      <p:ext uri="{BB962C8B-B14F-4D97-AF65-F5344CB8AC3E}">
        <p14:creationId xmlns:p14="http://schemas.microsoft.com/office/powerpoint/2010/main" val="842216691"/>
      </p:ext>
    </p:extLst>
  </p:cSld>
  <p:clrMapOvr>
    <a:masterClrMapping/>
  </p:clrMapOvr>
  <p:transition advTm="4000"/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6530" y="263980"/>
            <a:ext cx="8417490" cy="631311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27" y="262006"/>
            <a:ext cx="8421898" cy="63170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9847" y="265009"/>
            <a:ext cx="8370855" cy="631106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60451825"/>
      </p:ext>
    </p:extLst>
  </p:cSld>
  <p:clrMapOvr>
    <a:masterClrMapping/>
  </p:clrMapOvr>
  <p:transition advTm="4000"/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4556" y="354483"/>
            <a:ext cx="8174883" cy="614903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444" y="244480"/>
            <a:ext cx="8495112" cy="636903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444" y="243332"/>
            <a:ext cx="8495112" cy="637133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7584" y="908720"/>
            <a:ext cx="7495644" cy="562173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28CB800-15C3-4923-8BA8-C4F6159597C8}"/>
              </a:ext>
            </a:extLst>
          </p:cNvPr>
          <p:cNvSpPr txBox="1"/>
          <p:nvPr/>
        </p:nvSpPr>
        <p:spPr>
          <a:xfrm>
            <a:off x="827584" y="116632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Another break!</a:t>
            </a:r>
          </a:p>
        </p:txBody>
      </p:sp>
    </p:spTree>
  </p:cSld>
  <p:clrMapOvr>
    <a:masterClrMapping/>
  </p:clrMapOvr>
  <p:transition advTm="4000"/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444" y="243332"/>
            <a:ext cx="8495112" cy="637133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444" y="243332"/>
            <a:ext cx="8495112" cy="637133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4544409"/>
      </p:ext>
    </p:extLst>
  </p:cSld>
  <p:clrMapOvr>
    <a:masterClrMapping/>
  </p:clrMapOvr>
  <p:transition advTm="4000"/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444" y="243332"/>
            <a:ext cx="8495112" cy="637133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10940980"/>
      </p:ext>
    </p:extLst>
  </p:cSld>
  <p:clrMapOvr>
    <a:masterClrMapping/>
  </p:clrMapOvr>
  <p:transition advTm="4000"/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444" y="243332"/>
            <a:ext cx="8495112" cy="637133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21864915"/>
      </p:ext>
    </p:extLst>
  </p:cSld>
  <p:clrMapOvr>
    <a:masterClrMapping/>
  </p:clrMapOvr>
  <p:transition advTm="4000"/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444" y="243332"/>
            <a:ext cx="8495112" cy="637133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42698413"/>
      </p:ext>
    </p:extLst>
  </p:cSld>
  <p:clrMapOvr>
    <a:masterClrMapping/>
  </p:clrMapOvr>
  <p:transition advTm="4000"/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444" y="243332"/>
            <a:ext cx="8495112" cy="637133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2253948"/>
      </p:ext>
    </p:extLst>
  </p:cSld>
  <p:clrMapOvr>
    <a:masterClrMapping/>
  </p:clrMapOvr>
  <p:transition advTm="4000"/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444" y="243332"/>
            <a:ext cx="8495112" cy="637133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66355836"/>
      </p:ext>
    </p:extLst>
  </p:cSld>
  <p:clrMapOvr>
    <a:masterClrMapping/>
  </p:clrMapOvr>
  <p:transition advTm="4000"/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5576" y="910563"/>
            <a:ext cx="7675939" cy="575695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7587" name="TextBox 2"/>
          <p:cNvSpPr txBox="1">
            <a:spLocks noChangeArrowheads="1"/>
          </p:cNvSpPr>
          <p:nvPr/>
        </p:nvSpPr>
        <p:spPr bwMode="auto">
          <a:xfrm>
            <a:off x="755650" y="260350"/>
            <a:ext cx="73580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3200" b="1" dirty="0">
                <a:latin typeface="Calibri" pitchFamily="34" charset="0"/>
              </a:rPr>
              <a:t>Alexis got an early birthday surprise!</a:t>
            </a:r>
          </a:p>
        </p:txBody>
      </p:sp>
    </p:spTree>
    <p:extLst>
      <p:ext uri="{BB962C8B-B14F-4D97-AF65-F5344CB8AC3E}">
        <p14:creationId xmlns:p14="http://schemas.microsoft.com/office/powerpoint/2010/main" val="1451163767"/>
      </p:ext>
    </p:extLst>
  </p:cSld>
  <p:clrMapOvr>
    <a:masterClrMapping/>
  </p:clrMapOvr>
  <p:transition advTm="4000"/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3528" y="223285"/>
            <a:ext cx="8568952" cy="64267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5607953"/>
      </p:ext>
    </p:extLst>
  </p:cSld>
  <p:clrMapOvr>
    <a:masterClrMapping/>
  </p:clrMapOvr>
  <p:transition advTm="4000"/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259" y="354194"/>
            <a:ext cx="8199480" cy="614961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28036494"/>
      </p:ext>
    </p:extLst>
  </p:cSld>
  <p:clrMapOvr>
    <a:masterClrMapping/>
  </p:clrMapOvr>
  <p:transition advTm="4000"/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7584" y="908720"/>
            <a:ext cx="7495644" cy="562173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28CB800-15C3-4923-8BA8-C4F6159597C8}"/>
              </a:ext>
            </a:extLst>
          </p:cNvPr>
          <p:cNvSpPr txBox="1"/>
          <p:nvPr/>
        </p:nvSpPr>
        <p:spPr>
          <a:xfrm>
            <a:off x="827584" y="116632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Final day on the slopes!</a:t>
            </a:r>
          </a:p>
        </p:txBody>
      </p:sp>
    </p:spTree>
    <p:extLst>
      <p:ext uri="{BB962C8B-B14F-4D97-AF65-F5344CB8AC3E}">
        <p14:creationId xmlns:p14="http://schemas.microsoft.com/office/powerpoint/2010/main" val="1488265970"/>
      </p:ext>
    </p:extLst>
  </p:cSld>
  <p:clrMapOvr>
    <a:masterClrMapping/>
  </p:clrMapOvr>
  <p:transition advTm="4000"/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516565" y="911127"/>
            <a:ext cx="5568618" cy="417646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DC99C6E-9F2E-47E7-9D53-3708A9E5BE0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078877" y="1748814"/>
            <a:ext cx="5568618" cy="417646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47016080"/>
      </p:ext>
    </p:extLst>
  </p:cSld>
  <p:clrMapOvr>
    <a:masterClrMapping/>
  </p:clrMapOvr>
  <p:transition advTm="4000"/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516565" y="911127"/>
            <a:ext cx="5568618" cy="417646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DC99C6E-9F2E-47E7-9D53-3708A9E5BE0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078877" y="1748814"/>
            <a:ext cx="5568617" cy="417646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58160100"/>
      </p:ext>
    </p:extLst>
  </p:cSld>
  <p:clrMapOvr>
    <a:masterClrMapping/>
  </p:clrMapOvr>
  <p:transition advTm="4000"/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902" y="243675"/>
            <a:ext cx="8494196" cy="637064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902" y="243675"/>
            <a:ext cx="8494196" cy="637064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66370468"/>
      </p:ext>
    </p:extLst>
  </p:cSld>
  <p:clrMapOvr>
    <a:masterClrMapping/>
  </p:clrMapOvr>
  <p:transition advTm="4000"/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902" y="243675"/>
            <a:ext cx="8494196" cy="637064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07626616"/>
      </p:ext>
    </p:extLst>
  </p:cSld>
  <p:clrMapOvr>
    <a:masterClrMapping/>
  </p:clrMapOvr>
  <p:transition advTm="4000"/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902" y="243675"/>
            <a:ext cx="8494196" cy="637064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42803003"/>
      </p:ext>
    </p:extLst>
  </p:cSld>
  <p:clrMapOvr>
    <a:masterClrMapping/>
  </p:clrMapOvr>
  <p:transition advTm="4000"/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902" y="243675"/>
            <a:ext cx="8494196" cy="637064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93761798"/>
      </p:ext>
    </p:extLst>
  </p:cSld>
  <p:clrMapOvr>
    <a:masterClrMapping/>
  </p:clrMapOvr>
  <p:transition advTm="4000"/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902" y="243675"/>
            <a:ext cx="8494196" cy="637064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39167606"/>
      </p:ext>
    </p:extLst>
  </p:cSld>
  <p:clrMapOvr>
    <a:masterClrMapping/>
  </p:clrMapOvr>
  <p:transition advTm="4000"/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1386676" y="1040006"/>
            <a:ext cx="6370647" cy="477798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57692680"/>
      </p:ext>
    </p:extLst>
  </p:cSld>
  <p:clrMapOvr>
    <a:masterClrMapping/>
  </p:clrMapOvr>
  <p:transition advTm="4000"/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902" y="243675"/>
            <a:ext cx="8494196" cy="637064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31965088"/>
      </p:ext>
    </p:extLst>
  </p:cSld>
  <p:clrMapOvr>
    <a:masterClrMapping/>
  </p:clrMapOvr>
  <p:transition advTm="4000"/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902" y="243675"/>
            <a:ext cx="8494196" cy="637064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0959701"/>
      </p:ext>
    </p:extLst>
  </p:cSld>
  <p:clrMapOvr>
    <a:masterClrMapping/>
  </p:clrMapOvr>
  <p:transition advTm="4000"/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3569" y="764704"/>
            <a:ext cx="7872873" cy="590465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2403" name="TextBox 7"/>
          <p:cNvSpPr txBox="1">
            <a:spLocks noChangeArrowheads="1"/>
          </p:cNvSpPr>
          <p:nvPr/>
        </p:nvSpPr>
        <p:spPr bwMode="auto">
          <a:xfrm>
            <a:off x="971550" y="188913"/>
            <a:ext cx="72723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3200" b="1" dirty="0"/>
              <a:t>Awards night!</a:t>
            </a:r>
          </a:p>
        </p:txBody>
      </p:sp>
    </p:spTree>
  </p:cSld>
  <p:clrMapOvr>
    <a:masterClrMapping/>
  </p:clrMapOvr>
  <p:transition advTm="4000"/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158" y="215518"/>
            <a:ext cx="8572559" cy="642942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158" y="215518"/>
            <a:ext cx="8572559" cy="642942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7350" y="766907"/>
            <a:ext cx="7841305" cy="588097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1683" name="TextBox 2"/>
          <p:cNvSpPr txBox="1">
            <a:spLocks noChangeArrowheads="1"/>
          </p:cNvSpPr>
          <p:nvPr/>
        </p:nvSpPr>
        <p:spPr bwMode="auto">
          <a:xfrm>
            <a:off x="755576" y="0"/>
            <a:ext cx="7500938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4400" b="1" dirty="0">
                <a:latin typeface="Calibri" pitchFamily="34" charset="0"/>
              </a:rPr>
              <a:t>Heading home!</a:t>
            </a:r>
          </a:p>
        </p:txBody>
      </p:sp>
    </p:spTree>
    <p:extLst>
      <p:ext uri="{BB962C8B-B14F-4D97-AF65-F5344CB8AC3E}">
        <p14:creationId xmlns:p14="http://schemas.microsoft.com/office/powerpoint/2010/main" val="248620996"/>
      </p:ext>
    </p:extLst>
  </p:cSld>
  <p:clrMapOvr>
    <a:masterClrMapping/>
  </p:clrMapOvr>
  <p:transition advTm="4000"/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158" y="215518"/>
            <a:ext cx="8572560" cy="642942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158" y="215518"/>
            <a:ext cx="8572560" cy="642942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1452268"/>
      </p:ext>
    </p:extLst>
  </p:cSld>
  <p:clrMapOvr>
    <a:masterClrMapping/>
  </p:clrMapOvr>
  <p:transition advTm="4000"/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158" y="215518"/>
            <a:ext cx="8572560" cy="642942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9296" y="215906"/>
            <a:ext cx="8568282" cy="642864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4000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752</TotalTime>
  <Words>65</Words>
  <Application>Microsoft Office PowerPoint</Application>
  <PresentationFormat>On-screen Show (4:3)</PresentationFormat>
  <Paragraphs>23</Paragraphs>
  <Slides>120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120</vt:i4>
      </vt:variant>
    </vt:vector>
  </HeadingPairs>
  <TitlesOfParts>
    <vt:vector size="124" baseType="lpstr">
      <vt:lpstr>Arial</vt:lpstr>
      <vt:lpstr>Calibri</vt:lpstr>
      <vt:lpstr>Georgia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Alison</dc:creator>
  <cp:lastModifiedBy>A BELL</cp:lastModifiedBy>
  <cp:revision>154</cp:revision>
  <dcterms:created xsi:type="dcterms:W3CDTF">2010-02-01T20:27:20Z</dcterms:created>
  <dcterms:modified xsi:type="dcterms:W3CDTF">2023-01-26T20:13:41Z</dcterms:modified>
</cp:coreProperties>
</file>