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8"/>
  </p:notesMasterIdLst>
  <p:handoutMasterIdLst>
    <p:handoutMasterId r:id="rId9"/>
  </p:handoutMasterIdLst>
  <p:sldIdLst>
    <p:sldId id="258" r:id="rId2"/>
    <p:sldId id="277" r:id="rId3"/>
    <p:sldId id="264" r:id="rId4"/>
    <p:sldId id="275" r:id="rId5"/>
    <p:sldId id="276" r:id="rId6"/>
    <p:sldId id="267" r:id="rId7"/>
  </p:sldIdLst>
  <p:sldSz cx="9144000" cy="6858000" type="screen4x3"/>
  <p:notesSz cx="6858000" cy="9144000"/>
  <p:embeddedFontLst>
    <p:embeddedFont>
      <p:font typeface="Calibri" panose="020F0502020204030204" pitchFamily="34" charset="0"/>
      <p:regular r:id="rId10"/>
      <p:bold r:id="rId11"/>
      <p:italic r:id="rId12"/>
      <p:boldItalic r:id="rId13"/>
    </p:embeddedFont>
    <p:embeddedFont>
      <p:font typeface="Tuffy-TTF" panose="020B0603060100000000" charset="0"/>
      <p:regular r:id="rId14"/>
      <p:bold r:id="rId15"/>
      <p:italic r:id="rId16"/>
      <p:boldItalic r:id="rId17"/>
    </p:embeddedFont>
    <p:embeddedFont>
      <p:font typeface="Twinkl" panose="020B0604020202020204"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B683"/>
    <a:srgbClr val="94F983"/>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8" autoAdjust="0"/>
    <p:restoredTop sz="94660"/>
  </p:normalViewPr>
  <p:slideViewPr>
    <p:cSldViewPr snapToGrid="0" showGuides="1">
      <p:cViewPr>
        <p:scale>
          <a:sx n="70" d="100"/>
          <a:sy n="70" d="100"/>
        </p:scale>
        <p:origin x="1206" y="3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tableStyles" Target="tableStyles.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19/01/2021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dirty="0"/>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hyperlink" Target="https://creativecommons.org/licenses/by/2.0/uk/" TargetMode="Externa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hyperlink" Target="https://creativecommons.org/licenses/by/2.0/uk/" TargetMode="Externa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hyperlink" Target="https://creativecommons.org/licenses/by/2.0/uk/" TargetMode="Externa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orded Sound">
            <a:hlinkClick r:id="" action="ppaction://media"/>
            <a:extLst>
              <a:ext uri="{FF2B5EF4-FFF2-40B4-BE49-F238E27FC236}">
                <a16:creationId xmlns:a16="http://schemas.microsoft.com/office/drawing/2014/main" id="{BF2A4B08-A7A6-4D8A-9D0D-42BC5943315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5827" y="6126708"/>
            <a:ext cx="609600" cy="609600"/>
          </a:xfrm>
          <a:prstGeom prst="rect">
            <a:avLst/>
          </a:prstGeom>
        </p:spPr>
      </p:pic>
    </p:spTree>
    <p:extLst>
      <p:ext uri="{BB962C8B-B14F-4D97-AF65-F5344CB8AC3E}">
        <p14:creationId xmlns:p14="http://schemas.microsoft.com/office/powerpoint/2010/main" val="221188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0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42342"/>
            <a:ext cx="7632700" cy="4062651"/>
          </a:xfrm>
          <a:prstGeom prst="rect">
            <a:avLst/>
          </a:prstGeom>
        </p:spPr>
        <p:txBody>
          <a:bodyPr wrap="square" lIns="0" tIns="0" rIns="0" bIns="0">
            <a:spAutoFit/>
          </a:bodyPr>
          <a:lstStyle/>
          <a:p>
            <a:r>
              <a:rPr lang="en-US" sz="2400" dirty="0"/>
              <a:t>Imagine the night sky being filled with different coloured lights, like a dancing rainbow.</a:t>
            </a:r>
            <a:br>
              <a:rPr lang="en-US" sz="2400" dirty="0"/>
            </a:br>
            <a:br>
              <a:rPr lang="en-US" sz="2400" dirty="0"/>
            </a:br>
            <a:r>
              <a:rPr lang="en-US" sz="2400" dirty="0"/>
              <a:t>These natural light shows are auroras. They are spectacular to view from the ground and even in space.</a:t>
            </a:r>
            <a:br>
              <a:rPr lang="en-US" sz="2400" dirty="0"/>
            </a:br>
            <a:endParaRPr lang="en-US" sz="2400" dirty="0"/>
          </a:p>
          <a:p>
            <a:r>
              <a:rPr lang="en-US" sz="2400" dirty="0"/>
              <a:t>They fascinate people and the scientists who study energy and particles from the sun.</a:t>
            </a:r>
            <a:br>
              <a:rPr lang="en-US" sz="2400" dirty="0"/>
            </a:br>
            <a:endParaRPr lang="en-US" sz="2400" dirty="0"/>
          </a:p>
          <a:p>
            <a:pPr algn="ctr"/>
            <a:endParaRPr lang="en-US" sz="2400" b="1" dirty="0"/>
          </a:p>
          <a:p>
            <a:pPr algn="ctr"/>
            <a:r>
              <a:rPr lang="en-US" sz="2400" b="1" dirty="0"/>
              <a:t>Let’s find out more.</a:t>
            </a:r>
            <a:endParaRPr lang="en-GB" sz="2400" b="1" dirty="0"/>
          </a:p>
        </p:txBody>
      </p:sp>
      <p:pic>
        <p:nvPicPr>
          <p:cNvPr id="2" name="Recorded Sound">
            <a:hlinkClick r:id="" action="ppaction://media"/>
            <a:extLst>
              <a:ext uri="{FF2B5EF4-FFF2-40B4-BE49-F238E27FC236}">
                <a16:creationId xmlns:a16="http://schemas.microsoft.com/office/drawing/2014/main" id="{0D591326-CB5E-4D10-AEE8-C79B2C2200B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55650" y="5703626"/>
            <a:ext cx="609600" cy="609600"/>
          </a:xfrm>
          <a:prstGeom prst="rect">
            <a:avLst/>
          </a:prstGeom>
        </p:spPr>
      </p:pic>
    </p:spTree>
    <p:extLst>
      <p:ext uri="{BB962C8B-B14F-4D97-AF65-F5344CB8AC3E}">
        <p14:creationId xmlns:p14="http://schemas.microsoft.com/office/powerpoint/2010/main" val="262246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99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noAutofit/>
          </a:bodyPr>
          <a:lstStyle/>
          <a:p>
            <a:r>
              <a:rPr lang="en-GB" sz="3600" dirty="0">
                <a:latin typeface="+mn-lt"/>
              </a:rPr>
              <a:t>What are they?</a:t>
            </a:r>
          </a:p>
        </p:txBody>
      </p:sp>
      <p:sp>
        <p:nvSpPr>
          <p:cNvPr id="5" name="Rectangle 4"/>
          <p:cNvSpPr/>
          <p:nvPr/>
        </p:nvSpPr>
        <p:spPr>
          <a:xfrm>
            <a:off x="750885" y="1249308"/>
            <a:ext cx="7632700" cy="1723549"/>
          </a:xfrm>
          <a:prstGeom prst="rect">
            <a:avLst/>
          </a:prstGeom>
        </p:spPr>
        <p:txBody>
          <a:bodyPr wrap="square" lIns="0" tIns="0" rIns="0" bIns="0">
            <a:spAutoFit/>
          </a:bodyPr>
          <a:lstStyle/>
          <a:p>
            <a:r>
              <a:rPr lang="en-US" sz="2800" dirty="0"/>
              <a:t>Otherwise known as the Aurora Australis, the Southern Lights are bright, dancing streams of purple, green, red and yellow in the night sky. The Southern Lights can be seen in Antarctica.</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94826" y="2972857"/>
            <a:ext cx="4954348" cy="3307290"/>
          </a:xfrm>
          <a:prstGeom prst="rect">
            <a:avLst/>
          </a:prstGeom>
        </p:spPr>
      </p:pic>
      <p:sp>
        <p:nvSpPr>
          <p:cNvPr id="6" name="TextBox 21"/>
          <p:cNvSpPr txBox="1">
            <a:spLocks noChangeArrowheads="1"/>
          </p:cNvSpPr>
          <p:nvPr/>
        </p:nvSpPr>
        <p:spPr bwMode="auto">
          <a:xfrm>
            <a:off x="2789545" y="6289673"/>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Ninepin Aurora Curtains.jpg</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will standring</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3" name="Recorded Sound">
            <a:hlinkClick r:id="" action="ppaction://media"/>
            <a:extLst>
              <a:ext uri="{FF2B5EF4-FFF2-40B4-BE49-F238E27FC236}">
                <a16:creationId xmlns:a16="http://schemas.microsoft.com/office/drawing/2014/main" id="{A4865975-0AF9-40C0-B834-4F25A577CAE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09942" y="5728858"/>
            <a:ext cx="609600" cy="609600"/>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1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noAutofit/>
          </a:bodyPr>
          <a:lstStyle/>
          <a:p>
            <a:r>
              <a:rPr lang="en-GB" sz="3600" dirty="0">
                <a:latin typeface="+mn-lt"/>
              </a:rPr>
              <a:t>When can they be seen ?</a:t>
            </a:r>
          </a:p>
        </p:txBody>
      </p:sp>
      <p:sp>
        <p:nvSpPr>
          <p:cNvPr id="5" name="Rectangle 4"/>
          <p:cNvSpPr/>
          <p:nvPr/>
        </p:nvSpPr>
        <p:spPr>
          <a:xfrm>
            <a:off x="755650" y="1513946"/>
            <a:ext cx="7632700" cy="1261884"/>
          </a:xfrm>
          <a:prstGeom prst="rect">
            <a:avLst/>
          </a:prstGeom>
        </p:spPr>
        <p:txBody>
          <a:bodyPr wrap="square" lIns="0" tIns="0" rIns="0" bIns="0">
            <a:spAutoFit/>
          </a:bodyPr>
          <a:lstStyle/>
          <a:p>
            <a:r>
              <a:rPr lang="en-US" sz="3200" dirty="0"/>
              <a:t>The Southern Lights are best seen between autumn and winter</a:t>
            </a:r>
            <a:r>
              <a:rPr lang="en-US" dirty="0"/>
              <a:t>.</a:t>
            </a:r>
            <a:br>
              <a:rPr lang="en-US" dirty="0"/>
            </a:br>
            <a:endParaRPr lang="en-US" dirty="0"/>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l="1417" r="4623"/>
          <a:stretch/>
        </p:blipFill>
        <p:spPr>
          <a:xfrm>
            <a:off x="2246433" y="3074426"/>
            <a:ext cx="4387850" cy="3092041"/>
          </a:xfrm>
          <a:prstGeom prst="rect">
            <a:avLst/>
          </a:prstGeom>
        </p:spPr>
      </p:pic>
      <p:sp>
        <p:nvSpPr>
          <p:cNvPr id="6" name="TextBox 21"/>
          <p:cNvSpPr txBox="1">
            <a:spLocks noChangeArrowheads="1"/>
          </p:cNvSpPr>
          <p:nvPr/>
        </p:nvSpPr>
        <p:spPr bwMode="auto">
          <a:xfrm>
            <a:off x="2440831" y="6166467"/>
            <a:ext cx="4252808" cy="69850"/>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Space</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IIP Photo Archive</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4" name="Recorded Sound">
            <a:hlinkClick r:id="" action="ppaction://media"/>
            <a:extLst>
              <a:ext uri="{FF2B5EF4-FFF2-40B4-BE49-F238E27FC236}">
                <a16:creationId xmlns:a16="http://schemas.microsoft.com/office/drawing/2014/main" id="{A24BCF72-4088-4024-BCBE-EACA346EEBF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5650" y="5626717"/>
            <a:ext cx="609600" cy="609600"/>
          </a:xfrm>
          <a:prstGeom prst="rect">
            <a:avLst/>
          </a:prstGeom>
        </p:spPr>
      </p:pic>
    </p:spTree>
    <p:extLst>
      <p:ext uri="{BB962C8B-B14F-4D97-AF65-F5344CB8AC3E}">
        <p14:creationId xmlns:p14="http://schemas.microsoft.com/office/powerpoint/2010/main" val="406171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noAutofit/>
          </a:bodyPr>
          <a:lstStyle/>
          <a:p>
            <a:r>
              <a:rPr lang="en-GB" sz="3600" dirty="0">
                <a:latin typeface="+mn-lt"/>
              </a:rPr>
              <a:t>Why?</a:t>
            </a:r>
          </a:p>
        </p:txBody>
      </p:sp>
      <p:sp>
        <p:nvSpPr>
          <p:cNvPr id="5" name="Rectangle 4"/>
          <p:cNvSpPr/>
          <p:nvPr/>
        </p:nvSpPr>
        <p:spPr>
          <a:xfrm>
            <a:off x="750885" y="1322877"/>
            <a:ext cx="7632700" cy="2031325"/>
          </a:xfrm>
          <a:prstGeom prst="rect">
            <a:avLst/>
          </a:prstGeom>
        </p:spPr>
        <p:txBody>
          <a:bodyPr wrap="square" lIns="0" tIns="0" rIns="0" bIns="0">
            <a:spAutoFit/>
          </a:bodyPr>
          <a:lstStyle/>
          <a:p>
            <a:r>
              <a:rPr lang="en-US" sz="2400" dirty="0"/>
              <a:t>The Southern Lights are caused by particles from the sun, called solar flares or solar wind. They collide with the gas atoms in the Earth’s atmosphere. This causes the gases to form coloured light. </a:t>
            </a:r>
          </a:p>
          <a:p>
            <a:br>
              <a:rPr lang="en-US" dirty="0"/>
            </a:br>
            <a:endParaRPr lang="en-US" dirty="0"/>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l="1" r="1"/>
          <a:stretch/>
        </p:blipFill>
        <p:spPr>
          <a:xfrm>
            <a:off x="2396983" y="3175245"/>
            <a:ext cx="4571999" cy="2831415"/>
          </a:xfrm>
          <a:prstGeom prst="rect">
            <a:avLst/>
          </a:prstGeom>
        </p:spPr>
      </p:pic>
      <p:sp>
        <p:nvSpPr>
          <p:cNvPr id="6" name="TextBox 21"/>
          <p:cNvSpPr txBox="1">
            <a:spLocks noChangeArrowheads="1"/>
          </p:cNvSpPr>
          <p:nvPr/>
        </p:nvSpPr>
        <p:spPr bwMode="auto">
          <a:xfrm>
            <a:off x="2601699" y="6182281"/>
            <a:ext cx="4572000" cy="102935"/>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Southern Lights Captured from Space</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Goddard Space Flight Center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3" name="Recorded Sound">
            <a:hlinkClick r:id="" action="ppaction://media"/>
            <a:extLst>
              <a:ext uri="{FF2B5EF4-FFF2-40B4-BE49-F238E27FC236}">
                <a16:creationId xmlns:a16="http://schemas.microsoft.com/office/drawing/2014/main" id="{82876B2B-C7D5-4EE3-95DA-D8951EC6BAB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0885" y="5701860"/>
            <a:ext cx="609600" cy="609600"/>
          </a:xfrm>
          <a:prstGeom prst="rect">
            <a:avLst/>
          </a:prstGeom>
        </p:spPr>
      </p:pic>
    </p:spTree>
    <p:extLst>
      <p:ext uri="{BB962C8B-B14F-4D97-AF65-F5344CB8AC3E}">
        <p14:creationId xmlns:p14="http://schemas.microsoft.com/office/powerpoint/2010/main" val="4419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97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51</TotalTime>
  <Words>214</Words>
  <Application>Microsoft Office PowerPoint</Application>
  <PresentationFormat>On-screen Show (4:3)</PresentationFormat>
  <Paragraphs>14</Paragraphs>
  <Slides>6</Slides>
  <Notes>0</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Twinkl</vt:lpstr>
      <vt:lpstr>Calibri</vt:lpstr>
      <vt:lpstr>Arial</vt:lpstr>
      <vt:lpstr>Tuffy-TTF</vt:lpstr>
      <vt:lpstr>Office Theme</vt:lpstr>
      <vt:lpstr>PowerPoint Presentation</vt:lpstr>
      <vt:lpstr>PowerPoint Presentation</vt:lpstr>
      <vt:lpstr>What are they?</vt:lpstr>
      <vt:lpstr>When can they be seen ?</vt:lpstr>
      <vt:lpstr>Why?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Emily Holden</dc:creator>
  <cp:lastModifiedBy>N McWilliams</cp:lastModifiedBy>
  <cp:revision>7</cp:revision>
  <dcterms:created xsi:type="dcterms:W3CDTF">2019-03-14T12:51:08Z</dcterms:created>
  <dcterms:modified xsi:type="dcterms:W3CDTF">2021-01-19T14:34:24Z</dcterms:modified>
</cp:coreProperties>
</file>