
<file path=[Content_Types].xml><?xml version="1.0" encoding="utf-8"?>
<Types xmlns="http://schemas.openxmlformats.org/package/2006/content-types"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2" r:id="rId3"/>
    <p:sldId id="258" r:id="rId4"/>
    <p:sldId id="259" r:id="rId5"/>
    <p:sldId id="260" r:id="rId6"/>
    <p:sldId id="261" r:id="rId7"/>
    <p:sldId id="263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231BF3-57D6-402E-8F51-EEB9C62BC2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D4F610D-6016-470D-AB3B-798D480FFA0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52BD15-6F76-443A-AE90-4F2C4F22B3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43D37-ABD8-40CC-B39F-07A272E20E46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98EB7B-36A0-4078-8725-2E0E0E9C73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A5ECD4-E1E1-4932-8994-1437AA8B6F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CE286-30EC-4FF5-A0E3-450396A572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17355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436B4-3B5E-44D5-B4B1-407B85090D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8AE2D6-F01F-41A7-85C0-941241485E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BBA59-6971-4C2F-8009-00AB041A06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43D37-ABD8-40CC-B39F-07A272E20E46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7F9B0F-2C5C-4EAA-99E7-E269B1555E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0D7649-7F64-4340-8039-0814E8B714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CE286-30EC-4FF5-A0E3-450396A572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34443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F74E46-5E87-473A-A233-16ABB6C88B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8A009-2729-4495-A453-2533A6C984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9E1EE1-492A-43CD-A609-64DC91497F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43D37-ABD8-40CC-B39F-07A272E20E46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A55A54-149F-45A1-9988-1B63F7B39F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BF321A-5766-4B1F-89FC-0546443190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CE286-30EC-4FF5-A0E3-450396A572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73462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DC05A2-5351-4A4B-A4CB-7B845D31DC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B40988-B875-490E-A3CA-CC42070DA7F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8EFADA9-1078-44FB-94A4-D6D599EC39E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47FF561-8D42-4450-98CE-C15F8AE311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43D37-ABD8-40CC-B39F-07A272E20E46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2354AAE-FAE8-4661-B87C-513081236C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54C143-0605-4E8E-A9B1-05CCC64745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CE286-30EC-4FF5-A0E3-450396A572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66426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518CC6-7EBC-4E4F-AD66-D80C3D6FF4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2CF4647-31AC-4A40-8132-12457C4048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A61CE33-0A39-4B5E-9EFA-32F44CA07C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45E6495-7068-4B0D-A4DC-D7BE75839B3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066811C-CC27-48D7-8D7B-BE06FEEC274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AE70FF4-8802-46EC-A187-779C3E91D2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43D37-ABD8-40CC-B39F-07A272E20E46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4212DD7-032E-4D51-B3A8-77332AB8BD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BCD1465-1B9A-470C-BCB7-B0388ADA4C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CE286-30EC-4FF5-A0E3-450396A572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60225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6E5070-715B-4D02-81F7-3D535061C9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603EE7E-7B9E-466C-BED8-7EC5276E1B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43D37-ABD8-40CC-B39F-07A272E20E46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E0A36F0-EABB-45B0-8A3B-D205639A17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A3EC26A-6063-42D3-A836-D8C623D3C9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CE286-30EC-4FF5-A0E3-450396A572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85378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D85DB0D-AFDD-4C65-8C93-EE4F093A0D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43D37-ABD8-40CC-B39F-07A272E20E46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F1E01D0-4AD4-42F5-B778-E07AA24B15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30E0B34-59D7-4A65-8666-B1A69FE3DE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CE286-30EC-4FF5-A0E3-450396A572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305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8FB387-A0FE-48D1-A971-8CEA1FCACB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9EA424-9562-4200-B874-3A9947186B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CC9AD80-E311-41BA-AA2F-D80D8FBA5F6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B879AC-BBDD-42E0-AB81-342425FC53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43D37-ABD8-40CC-B39F-07A272E20E46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F80CE0C-3C3E-4A5E-AC4D-2B77D9EBD8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5341E66-9A35-4DF8-A537-A808224E3E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CE286-30EC-4FF5-A0E3-450396A572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85598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5D377C-EBC3-47EC-A0CD-C11672E05A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4FFF8A6-1BBA-477F-A85A-FBE9E19410C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47740C5-82A4-4FFB-A3EE-2D6A4EA5E1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54436C2-F4D3-4F0C-873D-CBA9B3FABA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43D37-ABD8-40CC-B39F-07A272E20E46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D738BD-CC3B-4996-AABE-871910B891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4F800DC-F006-4E9D-9BE7-4B2F92E633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CE286-30EC-4FF5-A0E3-450396A572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71390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74E884-F3C9-4960-A5F0-3CA624F31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C9C42EA-18BB-4F97-B5C7-24422F16C6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F48457-F23D-45C4-8153-CC23DB36D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43D37-ABD8-40CC-B39F-07A272E20E46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8F758E-0E88-400C-BEA1-D53865497E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86DE06-E836-4CCD-96CD-FE18F3306E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CE286-30EC-4FF5-A0E3-450396A572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388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137A102-BDF7-49F7-A92A-A41985D6611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4F6587C-4461-4309-9679-58B7162C0C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C9315A-CC3A-4FF7-9706-A36D30E5F9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43D37-ABD8-40CC-B39F-07A272E20E46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A5C226-C499-45CC-887A-1BD81A8651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A8BA0E-FE1D-4234-BDEA-9146B47F84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CE286-30EC-4FF5-A0E3-450396A572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98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0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40F975A-75EE-4CC2-846F-D08ED9F72D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1A2AD1-5FEE-4ECA-9924-A2090B58A7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610C86-5261-4BD7-A5FB-BA81947CB8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843D37-ABD8-40CC-B39F-07A272E20E46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CEEFF1-D4EF-4EA2-B08E-8012A8D9437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5C41AA-4DA4-4576-8822-29CB8F6EE7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2CE286-30EC-4FF5-A0E3-450396A572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87033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3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3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3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7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A6ADAC-1C08-44DC-B992-BFCC7DF19B5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74160" y="1041399"/>
            <a:ext cx="9185388" cy="3437835"/>
          </a:xfrm>
          <a:ln w="76200">
            <a:solidFill>
              <a:srgbClr val="7030A0"/>
            </a:solidFill>
          </a:ln>
        </p:spPr>
        <p:txBody>
          <a:bodyPr>
            <a:normAutofit/>
          </a:bodyPr>
          <a:lstStyle/>
          <a:p>
            <a:r>
              <a:rPr lang="en-GB" sz="12000" b="1" dirty="0">
                <a:solidFill>
                  <a:srgbClr val="002060"/>
                </a:solidFill>
                <a:latin typeface="Maiandra GD" panose="020E0502030308020204" pitchFamily="34" charset="0"/>
              </a:rPr>
              <a:t>Life cycle of a penguin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99399AA-5746-4ADE-A4D5-50B3019B65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1280" y="5551136"/>
            <a:ext cx="1570943" cy="1021113"/>
          </a:xfrm>
          <a:prstGeom prst="rect">
            <a:avLst/>
          </a:prstGeom>
        </p:spPr>
      </p:pic>
      <p:pic>
        <p:nvPicPr>
          <p:cNvPr id="7" name="Picture 6" descr="A picture containing penguin, bird&#10;&#10;Description automatically generated">
            <a:extLst>
              <a:ext uri="{FF2B5EF4-FFF2-40B4-BE49-F238E27FC236}">
                <a16:creationId xmlns:a16="http://schemas.microsoft.com/office/drawing/2014/main" id="{C67E883F-C6CB-453B-B86C-CE7FEA15F48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420" y="464316"/>
            <a:ext cx="1207622" cy="1280078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B6D8D8A-B5AB-4EC8-962F-06B6D9877DD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62431" y="584703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4757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9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A6ADAC-1C08-44DC-B992-BFCC7DF19B5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44499" y="506436"/>
            <a:ext cx="9185388" cy="934176"/>
          </a:xfrm>
          <a:ln w="76200">
            <a:solidFill>
              <a:srgbClr val="7030A0"/>
            </a:solidFill>
          </a:ln>
        </p:spPr>
        <p:txBody>
          <a:bodyPr>
            <a:normAutofit/>
          </a:bodyPr>
          <a:lstStyle/>
          <a:p>
            <a:r>
              <a:rPr lang="en-GB" b="1" dirty="0">
                <a:solidFill>
                  <a:srgbClr val="002060"/>
                </a:solidFill>
                <a:latin typeface="Maiandra GD" panose="020E0502030308020204" pitchFamily="34" charset="0"/>
              </a:rPr>
              <a:t>Adult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9C6B9F8-4531-480D-AE4C-92E1C44748C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8107" y="2944804"/>
            <a:ext cx="3772426" cy="2572109"/>
          </a:xfrm>
          <a:prstGeom prst="rect">
            <a:avLst/>
          </a:prstGeom>
        </p:spPr>
      </p:pic>
      <p:sp>
        <p:nvSpPr>
          <p:cNvPr id="6" name="Arrow: Right 5">
            <a:extLst>
              <a:ext uri="{FF2B5EF4-FFF2-40B4-BE49-F238E27FC236}">
                <a16:creationId xmlns:a16="http://schemas.microsoft.com/office/drawing/2014/main" id="{6D8CB519-A393-41E3-AF55-C64EA9A8D9B3}"/>
              </a:ext>
            </a:extLst>
          </p:cNvPr>
          <p:cNvSpPr/>
          <p:nvPr/>
        </p:nvSpPr>
        <p:spPr>
          <a:xfrm>
            <a:off x="0" y="3854548"/>
            <a:ext cx="2198107" cy="1111347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Arrow: Right 6">
            <a:extLst>
              <a:ext uri="{FF2B5EF4-FFF2-40B4-BE49-F238E27FC236}">
                <a16:creationId xmlns:a16="http://schemas.microsoft.com/office/drawing/2014/main" id="{9197E987-5A8C-4744-BC06-A473F8A46FDF}"/>
              </a:ext>
            </a:extLst>
          </p:cNvPr>
          <p:cNvSpPr/>
          <p:nvPr/>
        </p:nvSpPr>
        <p:spPr>
          <a:xfrm>
            <a:off x="9930833" y="3675184"/>
            <a:ext cx="2198107" cy="1111347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DB29145-F4B9-42CD-A9EB-8E15F9761F2C}"/>
              </a:ext>
            </a:extLst>
          </p:cNvPr>
          <p:cNvSpPr txBox="1"/>
          <p:nvPr/>
        </p:nvSpPr>
        <p:spPr>
          <a:xfrm>
            <a:off x="5884796" y="2686050"/>
            <a:ext cx="404603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Maiandra GD" panose="020E0502030308020204" pitchFamily="34" charset="0"/>
              </a:rPr>
              <a:t>The female penguin lays an egg.</a:t>
            </a: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1562308-E280-4627-B414-75675BE65FB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56751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25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8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A6ADAC-1C08-44DC-B992-BFCC7DF19B5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44499" y="506436"/>
            <a:ext cx="9185388" cy="934176"/>
          </a:xfrm>
          <a:ln w="76200">
            <a:solidFill>
              <a:srgbClr val="7030A0"/>
            </a:solidFill>
          </a:ln>
        </p:spPr>
        <p:txBody>
          <a:bodyPr>
            <a:normAutofit/>
          </a:bodyPr>
          <a:lstStyle/>
          <a:p>
            <a:r>
              <a:rPr lang="en-GB" b="1">
                <a:solidFill>
                  <a:srgbClr val="002060"/>
                </a:solidFill>
                <a:latin typeface="Maiandra GD" panose="020E0502030308020204" pitchFamily="34" charset="0"/>
              </a:rPr>
              <a:t>Egg</a:t>
            </a:r>
            <a:endParaRPr lang="en-GB" b="1" dirty="0">
              <a:solidFill>
                <a:srgbClr val="002060"/>
              </a:solidFill>
              <a:latin typeface="Maiandra GD" panose="020E0502030308020204" pitchFamily="34" charset="0"/>
            </a:endParaRPr>
          </a:p>
        </p:txBody>
      </p:sp>
      <p:pic>
        <p:nvPicPr>
          <p:cNvPr id="4" name="Picture 3" descr="A picture containing text, picture frame&#10;&#10;Description automatically generated">
            <a:extLst>
              <a:ext uri="{FF2B5EF4-FFF2-40B4-BE49-F238E27FC236}">
                <a16:creationId xmlns:a16="http://schemas.microsoft.com/office/drawing/2014/main" id="{F73562D3-3364-47B0-AB4B-EC3363528B1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8107" y="3056099"/>
            <a:ext cx="3686689" cy="2581635"/>
          </a:xfrm>
          <a:prstGeom prst="rect">
            <a:avLst/>
          </a:prstGeom>
        </p:spPr>
      </p:pic>
      <p:sp>
        <p:nvSpPr>
          <p:cNvPr id="24" name="Arrow: Right 23">
            <a:extLst>
              <a:ext uri="{FF2B5EF4-FFF2-40B4-BE49-F238E27FC236}">
                <a16:creationId xmlns:a16="http://schemas.microsoft.com/office/drawing/2014/main" id="{BA2ADC0E-7893-4423-BD00-4DFDEAEC4592}"/>
              </a:ext>
            </a:extLst>
          </p:cNvPr>
          <p:cNvSpPr/>
          <p:nvPr/>
        </p:nvSpPr>
        <p:spPr>
          <a:xfrm>
            <a:off x="0" y="3520546"/>
            <a:ext cx="2198107" cy="1111347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Arrow: Right 25">
            <a:extLst>
              <a:ext uri="{FF2B5EF4-FFF2-40B4-BE49-F238E27FC236}">
                <a16:creationId xmlns:a16="http://schemas.microsoft.com/office/drawing/2014/main" id="{02E6D91E-F64D-4A37-B952-AFAFE40A072A}"/>
              </a:ext>
            </a:extLst>
          </p:cNvPr>
          <p:cNvSpPr/>
          <p:nvPr/>
        </p:nvSpPr>
        <p:spPr>
          <a:xfrm>
            <a:off x="10031803" y="3429000"/>
            <a:ext cx="2198107" cy="1111347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C450C287-1277-4418-8ED7-E47909DEF76A}"/>
              </a:ext>
            </a:extLst>
          </p:cNvPr>
          <p:cNvSpPr/>
          <p:nvPr/>
        </p:nvSpPr>
        <p:spPr>
          <a:xfrm>
            <a:off x="4213334" y="3429000"/>
            <a:ext cx="365760" cy="457199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3FA6965-0F14-4A8B-B654-3345DA19CC3C}"/>
              </a:ext>
            </a:extLst>
          </p:cNvPr>
          <p:cNvSpPr txBox="1"/>
          <p:nvPr/>
        </p:nvSpPr>
        <p:spPr>
          <a:xfrm>
            <a:off x="5884796" y="2686050"/>
            <a:ext cx="404603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Maiandra GD" panose="020E0502030308020204" pitchFamily="34" charset="0"/>
              </a:rPr>
              <a:t>The female penguin carefully moves the egg to the father’s feet.</a:t>
            </a: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B1F5BCA-6343-4848-B5C6-B719BFFD818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84313" y="610222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8384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1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A6ADAC-1C08-44DC-B992-BFCC7DF19B5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44499" y="506436"/>
            <a:ext cx="9185388" cy="934176"/>
          </a:xfrm>
          <a:ln w="76200">
            <a:solidFill>
              <a:srgbClr val="7030A0"/>
            </a:solidFill>
          </a:ln>
        </p:spPr>
        <p:txBody>
          <a:bodyPr>
            <a:normAutofit/>
          </a:bodyPr>
          <a:lstStyle/>
          <a:p>
            <a:r>
              <a:rPr lang="en-GB" b="1" dirty="0">
                <a:solidFill>
                  <a:srgbClr val="002060"/>
                </a:solidFill>
                <a:latin typeface="Maiandra GD" panose="020E0502030308020204" pitchFamily="34" charset="0"/>
              </a:rPr>
              <a:t>Incubation</a:t>
            </a:r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A2FF1C3B-FCE5-488A-8D32-301451EF75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8107" y="3063241"/>
            <a:ext cx="3667637" cy="2391109"/>
          </a:xfrm>
          <a:prstGeom prst="rect">
            <a:avLst/>
          </a:prstGeom>
        </p:spPr>
      </p:pic>
      <p:sp>
        <p:nvSpPr>
          <p:cNvPr id="8" name="Arrow: Right 7">
            <a:extLst>
              <a:ext uri="{FF2B5EF4-FFF2-40B4-BE49-F238E27FC236}">
                <a16:creationId xmlns:a16="http://schemas.microsoft.com/office/drawing/2014/main" id="{5BFD2C25-56F7-45BC-BB63-0C2837DA9021}"/>
              </a:ext>
            </a:extLst>
          </p:cNvPr>
          <p:cNvSpPr/>
          <p:nvPr/>
        </p:nvSpPr>
        <p:spPr>
          <a:xfrm>
            <a:off x="9930833" y="3429000"/>
            <a:ext cx="2198107" cy="1111347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Arrow: Right 8">
            <a:extLst>
              <a:ext uri="{FF2B5EF4-FFF2-40B4-BE49-F238E27FC236}">
                <a16:creationId xmlns:a16="http://schemas.microsoft.com/office/drawing/2014/main" id="{19E6968B-9B34-4025-AB3B-F7D79BA7DFE1}"/>
              </a:ext>
            </a:extLst>
          </p:cNvPr>
          <p:cNvSpPr/>
          <p:nvPr/>
        </p:nvSpPr>
        <p:spPr>
          <a:xfrm>
            <a:off x="0" y="3429000"/>
            <a:ext cx="2198107" cy="1111347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2B087FA-E64C-4BF7-BC0C-D774A44DB191}"/>
              </a:ext>
            </a:extLst>
          </p:cNvPr>
          <p:cNvSpPr txBox="1"/>
          <p:nvPr/>
        </p:nvSpPr>
        <p:spPr>
          <a:xfrm>
            <a:off x="5884796" y="2686050"/>
            <a:ext cx="404603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Maiandra GD" panose="020E0502030308020204" pitchFamily="34" charset="0"/>
              </a:rPr>
              <a:t>The male penguin keeps the egg warm under his feet.</a:t>
            </a: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05BD290-25B8-4A56-8F7A-78D30096F61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89453" y="609268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0756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58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A6ADAC-1C08-44DC-B992-BFCC7DF19B5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44499" y="506436"/>
            <a:ext cx="9185388" cy="934176"/>
          </a:xfrm>
          <a:ln w="76200">
            <a:solidFill>
              <a:srgbClr val="7030A0"/>
            </a:solidFill>
          </a:ln>
        </p:spPr>
        <p:txBody>
          <a:bodyPr>
            <a:normAutofit/>
          </a:bodyPr>
          <a:lstStyle/>
          <a:p>
            <a:r>
              <a:rPr lang="en-GB" b="1" dirty="0">
                <a:solidFill>
                  <a:srgbClr val="002060"/>
                </a:solidFill>
                <a:latin typeface="Maiandra GD" panose="020E0502030308020204" pitchFamily="34" charset="0"/>
              </a:rPr>
              <a:t>Hatchling</a:t>
            </a:r>
          </a:p>
        </p:txBody>
      </p:sp>
      <p:pic>
        <p:nvPicPr>
          <p:cNvPr id="4" name="Picture 3" descr="A picture containing text, tree&#10;&#10;Description automatically generated">
            <a:extLst>
              <a:ext uri="{FF2B5EF4-FFF2-40B4-BE49-F238E27FC236}">
                <a16:creationId xmlns:a16="http://schemas.microsoft.com/office/drawing/2014/main" id="{07B20EFA-F9FC-48F2-88F9-4AF8E407DE0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1836" y="2911462"/>
            <a:ext cx="3829584" cy="2638793"/>
          </a:xfrm>
          <a:prstGeom prst="rect">
            <a:avLst/>
          </a:prstGeom>
        </p:spPr>
      </p:pic>
      <p:sp>
        <p:nvSpPr>
          <p:cNvPr id="6" name="Arrow: Right 5">
            <a:extLst>
              <a:ext uri="{FF2B5EF4-FFF2-40B4-BE49-F238E27FC236}">
                <a16:creationId xmlns:a16="http://schemas.microsoft.com/office/drawing/2014/main" id="{A729FCEB-6894-48D9-8DB6-9E1680C373F0}"/>
              </a:ext>
            </a:extLst>
          </p:cNvPr>
          <p:cNvSpPr/>
          <p:nvPr/>
        </p:nvSpPr>
        <p:spPr>
          <a:xfrm>
            <a:off x="9993893" y="3429000"/>
            <a:ext cx="2198107" cy="1111347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Arrow: Right 6">
            <a:extLst>
              <a:ext uri="{FF2B5EF4-FFF2-40B4-BE49-F238E27FC236}">
                <a16:creationId xmlns:a16="http://schemas.microsoft.com/office/drawing/2014/main" id="{24875785-EF82-434E-9C35-ED59D93E55BE}"/>
              </a:ext>
            </a:extLst>
          </p:cNvPr>
          <p:cNvSpPr/>
          <p:nvPr/>
        </p:nvSpPr>
        <p:spPr>
          <a:xfrm>
            <a:off x="0" y="3509889"/>
            <a:ext cx="2198107" cy="1111347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3752A03-5A6E-4E13-98DD-11A323DC7913}"/>
              </a:ext>
            </a:extLst>
          </p:cNvPr>
          <p:cNvSpPr txBox="1"/>
          <p:nvPr/>
        </p:nvSpPr>
        <p:spPr>
          <a:xfrm>
            <a:off x="6096000" y="2630658"/>
            <a:ext cx="404603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Maiandra GD" panose="020E0502030308020204" pitchFamily="34" charset="0"/>
              </a:rPr>
              <a:t>The egg hatches, the male penguin keeps it safe.</a:t>
            </a: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2A140331-64ED-4022-8125-5508DC3AB34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89453" y="597341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9825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90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A6ADAC-1C08-44DC-B992-BFCC7DF19B5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44498" y="263683"/>
            <a:ext cx="9185388" cy="934176"/>
          </a:xfrm>
          <a:ln w="76200">
            <a:solidFill>
              <a:srgbClr val="7030A0"/>
            </a:solidFill>
          </a:ln>
        </p:spPr>
        <p:txBody>
          <a:bodyPr>
            <a:normAutofit/>
          </a:bodyPr>
          <a:lstStyle/>
          <a:p>
            <a:r>
              <a:rPr lang="en-GB" b="1" dirty="0">
                <a:solidFill>
                  <a:srgbClr val="002060"/>
                </a:solidFill>
                <a:latin typeface="Maiandra GD" panose="020E0502030308020204" pitchFamily="34" charset="0"/>
              </a:rPr>
              <a:t>Chick</a:t>
            </a:r>
          </a:p>
        </p:txBody>
      </p:sp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9EF4D6B6-9BE5-427E-A23D-3E8CECFEC1B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5294" y="3124030"/>
            <a:ext cx="3734321" cy="2438740"/>
          </a:xfrm>
          <a:prstGeom prst="rect">
            <a:avLst/>
          </a:prstGeom>
        </p:spPr>
      </p:pic>
      <p:sp>
        <p:nvSpPr>
          <p:cNvPr id="6" name="Arrow: Right 5">
            <a:extLst>
              <a:ext uri="{FF2B5EF4-FFF2-40B4-BE49-F238E27FC236}">
                <a16:creationId xmlns:a16="http://schemas.microsoft.com/office/drawing/2014/main" id="{B30D4AB5-03D3-4B90-8C8A-95BA66DF375D}"/>
              </a:ext>
            </a:extLst>
          </p:cNvPr>
          <p:cNvSpPr/>
          <p:nvPr/>
        </p:nvSpPr>
        <p:spPr>
          <a:xfrm>
            <a:off x="9930833" y="3429000"/>
            <a:ext cx="2198107" cy="1111347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Arrow: Right 6">
            <a:extLst>
              <a:ext uri="{FF2B5EF4-FFF2-40B4-BE49-F238E27FC236}">
                <a16:creationId xmlns:a16="http://schemas.microsoft.com/office/drawing/2014/main" id="{B10CD2BC-BCB3-4DAE-8913-297909EA4D89}"/>
              </a:ext>
            </a:extLst>
          </p:cNvPr>
          <p:cNvSpPr/>
          <p:nvPr/>
        </p:nvSpPr>
        <p:spPr>
          <a:xfrm>
            <a:off x="47187" y="3609536"/>
            <a:ext cx="2198107" cy="1111347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D7055F4-C2D6-46FE-A9AF-608023E5B306}"/>
              </a:ext>
            </a:extLst>
          </p:cNvPr>
          <p:cNvSpPr txBox="1"/>
          <p:nvPr/>
        </p:nvSpPr>
        <p:spPr>
          <a:xfrm>
            <a:off x="5884796" y="1349053"/>
            <a:ext cx="4046037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Maiandra GD" panose="020E0502030308020204" pitchFamily="34" charset="0"/>
              </a:rPr>
              <a:t>The chick keeps warm on the male penguin’s feet. When the chick grows up and gets waterproof feathers it can go to sea.</a:t>
            </a: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13B88D3-C86D-4957-8450-4A06EEEB822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04800" y="611919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8501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36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A6ADAC-1C08-44DC-B992-BFCC7DF19B5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44499" y="506436"/>
            <a:ext cx="9185388" cy="934176"/>
          </a:xfrm>
          <a:ln w="76200">
            <a:solidFill>
              <a:srgbClr val="7030A0"/>
            </a:solidFill>
          </a:ln>
        </p:spPr>
        <p:txBody>
          <a:bodyPr>
            <a:normAutofit/>
          </a:bodyPr>
          <a:lstStyle/>
          <a:p>
            <a:r>
              <a:rPr lang="en-GB" b="1" dirty="0">
                <a:solidFill>
                  <a:srgbClr val="002060"/>
                </a:solidFill>
                <a:latin typeface="Maiandra GD" panose="020E0502030308020204" pitchFamily="34" charset="0"/>
              </a:rPr>
              <a:t>The life cycle of a penguin.</a:t>
            </a:r>
          </a:p>
        </p:txBody>
      </p:sp>
      <p:pic>
        <p:nvPicPr>
          <p:cNvPr id="8" name="Picture 7" descr="A picture containing text, picture frame&#10;&#10;Description automatically generated">
            <a:extLst>
              <a:ext uri="{FF2B5EF4-FFF2-40B4-BE49-F238E27FC236}">
                <a16:creationId xmlns:a16="http://schemas.microsoft.com/office/drawing/2014/main" id="{56B13949-BB7F-46B0-819F-2D1BE53B3E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0218" y="2042428"/>
            <a:ext cx="1823255" cy="1276750"/>
          </a:xfrm>
          <a:prstGeom prst="rect">
            <a:avLst/>
          </a:prstGeom>
        </p:spPr>
      </p:pic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76C850D3-6A9B-439F-A177-2F39C8117A2F}"/>
              </a:ext>
            </a:extLst>
          </p:cNvPr>
          <p:cNvSpPr/>
          <p:nvPr/>
        </p:nvSpPr>
        <p:spPr>
          <a:xfrm>
            <a:off x="10548049" y="2268090"/>
            <a:ext cx="195841" cy="255029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D8FAB3F-D972-42EC-9119-D8989663B6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3480" y="1614743"/>
            <a:ext cx="1872566" cy="1276750"/>
          </a:xfrm>
          <a:prstGeom prst="rect">
            <a:avLst/>
          </a:prstGeom>
        </p:spPr>
      </p:pic>
      <p:pic>
        <p:nvPicPr>
          <p:cNvPr id="11" name="Picture 10" descr="A picture containing text&#10;&#10;Description automatically generated">
            <a:extLst>
              <a:ext uri="{FF2B5EF4-FFF2-40B4-BE49-F238E27FC236}">
                <a16:creationId xmlns:a16="http://schemas.microsoft.com/office/drawing/2014/main" id="{43FD29C2-62F7-4631-B46C-8DED25F6491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775" y="2701983"/>
            <a:ext cx="1955024" cy="1276750"/>
          </a:xfrm>
          <a:prstGeom prst="rect">
            <a:avLst/>
          </a:prstGeom>
        </p:spPr>
      </p:pic>
      <p:pic>
        <p:nvPicPr>
          <p:cNvPr id="12" name="Picture 11" descr="A picture containing text, tree&#10;&#10;Description automatically generated">
            <a:extLst>
              <a:ext uri="{FF2B5EF4-FFF2-40B4-BE49-F238E27FC236}">
                <a16:creationId xmlns:a16="http://schemas.microsoft.com/office/drawing/2014/main" id="{403118C5-B306-40AF-A46B-387D859A40B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1818" y="4949895"/>
            <a:ext cx="1865463" cy="1285406"/>
          </a:xfrm>
          <a:prstGeom prst="rect">
            <a:avLst/>
          </a:prstGeom>
        </p:spPr>
      </p:pic>
      <p:pic>
        <p:nvPicPr>
          <p:cNvPr id="13" name="Picture 12" descr="A picture containing text&#10;&#10;Description automatically generated">
            <a:extLst>
              <a:ext uri="{FF2B5EF4-FFF2-40B4-BE49-F238E27FC236}">
                <a16:creationId xmlns:a16="http://schemas.microsoft.com/office/drawing/2014/main" id="{EC4463AB-7B5A-47AE-9E5A-865D905BBFD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3071" y="5019116"/>
            <a:ext cx="1865463" cy="1216185"/>
          </a:xfrm>
          <a:prstGeom prst="rect">
            <a:avLst/>
          </a:prstGeom>
        </p:spPr>
      </p:pic>
      <p:sp>
        <p:nvSpPr>
          <p:cNvPr id="5" name="Arrow: Curved Down 4">
            <a:extLst>
              <a:ext uri="{FF2B5EF4-FFF2-40B4-BE49-F238E27FC236}">
                <a16:creationId xmlns:a16="http://schemas.microsoft.com/office/drawing/2014/main" id="{7A65054D-7D5D-47BC-912C-DC7FD64B5ED3}"/>
              </a:ext>
            </a:extLst>
          </p:cNvPr>
          <p:cNvSpPr/>
          <p:nvPr/>
        </p:nvSpPr>
        <p:spPr>
          <a:xfrm rot="10800000">
            <a:off x="4910971" y="5633243"/>
            <a:ext cx="2962000" cy="934177"/>
          </a:xfrm>
          <a:prstGeom prst="curved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4" name="Arrow: Curved Down 13">
            <a:extLst>
              <a:ext uri="{FF2B5EF4-FFF2-40B4-BE49-F238E27FC236}">
                <a16:creationId xmlns:a16="http://schemas.microsoft.com/office/drawing/2014/main" id="{94BCFDD8-7686-4D29-8473-E956F2CE198D}"/>
              </a:ext>
            </a:extLst>
          </p:cNvPr>
          <p:cNvSpPr/>
          <p:nvPr/>
        </p:nvSpPr>
        <p:spPr>
          <a:xfrm rot="20656418">
            <a:off x="2431426" y="1535087"/>
            <a:ext cx="2813182" cy="970506"/>
          </a:xfrm>
          <a:prstGeom prst="curved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5" name="Arrow: Curved Down 14">
            <a:extLst>
              <a:ext uri="{FF2B5EF4-FFF2-40B4-BE49-F238E27FC236}">
                <a16:creationId xmlns:a16="http://schemas.microsoft.com/office/drawing/2014/main" id="{908F518C-CDB3-4345-8770-7FE5AF93C05A}"/>
              </a:ext>
            </a:extLst>
          </p:cNvPr>
          <p:cNvSpPr/>
          <p:nvPr/>
        </p:nvSpPr>
        <p:spPr>
          <a:xfrm>
            <a:off x="7281031" y="1576111"/>
            <a:ext cx="2239187" cy="947007"/>
          </a:xfrm>
          <a:prstGeom prst="curved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6" name="Arrow: Curved Down 15">
            <a:extLst>
              <a:ext uri="{FF2B5EF4-FFF2-40B4-BE49-F238E27FC236}">
                <a16:creationId xmlns:a16="http://schemas.microsoft.com/office/drawing/2014/main" id="{0671EAF8-7234-4C10-B090-948A035F2B01}"/>
              </a:ext>
            </a:extLst>
          </p:cNvPr>
          <p:cNvSpPr/>
          <p:nvPr/>
        </p:nvSpPr>
        <p:spPr>
          <a:xfrm rot="6742042">
            <a:off x="9724358" y="4255731"/>
            <a:ext cx="2366764" cy="864037"/>
          </a:xfrm>
          <a:prstGeom prst="curved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7" name="Arrow: Curved Down 16">
            <a:extLst>
              <a:ext uri="{FF2B5EF4-FFF2-40B4-BE49-F238E27FC236}">
                <a16:creationId xmlns:a16="http://schemas.microsoft.com/office/drawing/2014/main" id="{CEC429F4-2F20-47BF-B7B7-70EC7014CB41}"/>
              </a:ext>
            </a:extLst>
          </p:cNvPr>
          <p:cNvSpPr/>
          <p:nvPr/>
        </p:nvSpPr>
        <p:spPr>
          <a:xfrm rot="13678907">
            <a:off x="482268" y="4742290"/>
            <a:ext cx="2531057" cy="1068516"/>
          </a:xfrm>
          <a:prstGeom prst="curved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06247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83</Words>
  <Application>Microsoft Office PowerPoint</Application>
  <PresentationFormat>Widescreen</PresentationFormat>
  <Paragraphs>12</Paragraphs>
  <Slides>7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Maiandra GD</vt:lpstr>
      <vt:lpstr>Office Theme</vt:lpstr>
      <vt:lpstr>Life cycle of a penguin</vt:lpstr>
      <vt:lpstr>Adult</vt:lpstr>
      <vt:lpstr>Egg</vt:lpstr>
      <vt:lpstr>Incubation</vt:lpstr>
      <vt:lpstr>Hatchling</vt:lpstr>
      <vt:lpstr>Chick</vt:lpstr>
      <vt:lpstr>The life cycle of a penguin.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Life cycle of a penguin</dc:title>
  <dc:creator>N McWilliams</dc:creator>
  <cp:lastModifiedBy>N McWilliams</cp:lastModifiedBy>
  <cp:revision>8</cp:revision>
  <dcterms:created xsi:type="dcterms:W3CDTF">2021-01-12T17:08:39Z</dcterms:created>
  <dcterms:modified xsi:type="dcterms:W3CDTF">2021-01-14T14:58:01Z</dcterms:modified>
</cp:coreProperties>
</file>